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58" r:id="rId5"/>
    <p:sldId id="259" r:id="rId7"/>
    <p:sldId id="297" r:id="rId8"/>
    <p:sldId id="279" r:id="rId9"/>
    <p:sldId id="298" r:id="rId10"/>
    <p:sldId id="299" r:id="rId11"/>
    <p:sldId id="308" r:id="rId12"/>
    <p:sldId id="281" r:id="rId13"/>
    <p:sldId id="300" r:id="rId14"/>
    <p:sldId id="301" r:id="rId15"/>
    <p:sldId id="302" r:id="rId16"/>
    <p:sldId id="303" r:id="rId17"/>
    <p:sldId id="304" r:id="rId18"/>
    <p:sldId id="305" r:id="rId19"/>
    <p:sldId id="309" r:id="rId20"/>
    <p:sldId id="312" r:id="rId21"/>
    <p:sldId id="313" r:id="rId22"/>
    <p:sldId id="306" r:id="rId23"/>
    <p:sldId id="316" r:id="rId24"/>
    <p:sldId id="334" r:id="rId25"/>
    <p:sldId id="335" r:id="rId26"/>
    <p:sldId id="361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283" r:id="rId40"/>
    <p:sldId id="350" r:id="rId41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Catchbook" initials="C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057"/>
    <a:srgbClr val="1C4E71"/>
    <a:srgbClr val="FFFADD"/>
    <a:srgbClr val="FDFBF0"/>
    <a:srgbClr val="FBF8EB"/>
    <a:srgbClr val="253045"/>
    <a:srgbClr val="789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6" Type="http://schemas.openxmlformats.org/officeDocument/2006/relationships/tags" Target="tags/tag330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image" Target="../media/image2.png"/><Relationship Id="rId20" Type="http://schemas.openxmlformats.org/officeDocument/2006/relationships/tags" Target="../tags/tag65.xml"/><Relationship Id="rId2" Type="http://schemas.openxmlformats.org/officeDocument/2006/relationships/slideLayout" Target="../slideLayouts/slideLayout12.xml"/><Relationship Id="rId19" Type="http://schemas.openxmlformats.org/officeDocument/2006/relationships/image" Target="file:///D:\qq&#25991;&#20214;\712321467\Image\C2C\Image2\%7b75232B38-A165-1FB7-499C-2E1C792CACB5%7d.png" TargetMode="External"/><Relationship Id="rId18" Type="http://schemas.openxmlformats.org/officeDocument/2006/relationships/image" Target="../media/image1.png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7D03D-62C5-474F-9A02-1A2C4EF8B2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26AB-88F0-4407-8465-CA2AD8E3C5C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95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tags" Target="../tags/tag96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image" Target="../media/image17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6" Type="http://schemas.openxmlformats.org/officeDocument/2006/relationships/slideLayout" Target="../slideLayouts/slideLayout17.xml"/><Relationship Id="rId25" Type="http://schemas.openxmlformats.org/officeDocument/2006/relationships/tags" Target="../tags/tag126.xml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image" Target="../media/image18.png"/><Relationship Id="rId2" Type="http://schemas.openxmlformats.org/officeDocument/2006/relationships/tags" Target="../tags/tag127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../media/image20.png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image" Target="../media/image19.jpeg"/><Relationship Id="rId2" Type="http://schemas.openxmlformats.org/officeDocument/2006/relationships/tags" Target="../tags/tag13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GIF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image" Target="../media/image21.jpe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3.png"/><Relationship Id="rId10" Type="http://schemas.openxmlformats.org/officeDocument/2006/relationships/tags" Target="../tags/tag148.xml"/><Relationship Id="rId1" Type="http://schemas.openxmlformats.org/officeDocument/2006/relationships/tags" Target="../tags/tag14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24.jpeg"/><Relationship Id="rId2" Type="http://schemas.openxmlformats.org/officeDocument/2006/relationships/tags" Target="../tags/tag150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9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190.xml"/><Relationship Id="rId27" Type="http://schemas.openxmlformats.org/officeDocument/2006/relationships/tags" Target="../tags/tag189.xml"/><Relationship Id="rId26" Type="http://schemas.openxmlformats.org/officeDocument/2006/relationships/tags" Target="../tags/tag188.xml"/><Relationship Id="rId25" Type="http://schemas.openxmlformats.org/officeDocument/2006/relationships/tags" Target="../tags/tag187.xml"/><Relationship Id="rId24" Type="http://schemas.openxmlformats.org/officeDocument/2006/relationships/tags" Target="../tags/tag186.xml"/><Relationship Id="rId23" Type="http://schemas.openxmlformats.org/officeDocument/2006/relationships/image" Target="../media/image27.png"/><Relationship Id="rId22" Type="http://schemas.openxmlformats.org/officeDocument/2006/relationships/tags" Target="../tags/tag185.xml"/><Relationship Id="rId21" Type="http://schemas.openxmlformats.org/officeDocument/2006/relationships/image" Target="../media/image26.png"/><Relationship Id="rId20" Type="http://schemas.openxmlformats.org/officeDocument/2006/relationships/tags" Target="../tags/tag184.xml"/><Relationship Id="rId2" Type="http://schemas.openxmlformats.org/officeDocument/2006/relationships/tags" Target="../tags/tag167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image" Target="../media/image25.png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image" Target="../media/image25.png"/><Relationship Id="rId10" Type="http://schemas.openxmlformats.org/officeDocument/2006/relationships/tags" Target="../tags/tag200.xml"/><Relationship Id="rId1" Type="http://schemas.openxmlformats.org/officeDocument/2006/relationships/tags" Target="../tags/tag19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image" Target="../media/image21.jpeg"/><Relationship Id="rId1" Type="http://schemas.openxmlformats.org/officeDocument/2006/relationships/tags" Target="../tags/tag20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28.jpeg"/><Relationship Id="rId1" Type="http://schemas.openxmlformats.org/officeDocument/2006/relationships/tags" Target="../tags/tag21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6.xml"/><Relationship Id="rId2" Type="http://schemas.openxmlformats.org/officeDocument/2006/relationships/image" Target="../media/image29.jpeg"/><Relationship Id="rId1" Type="http://schemas.openxmlformats.org/officeDocument/2006/relationships/tags" Target="../tags/tag21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31.png"/><Relationship Id="rId24" Type="http://schemas.openxmlformats.org/officeDocument/2006/relationships/tags" Target="../tags/tag237.xml"/><Relationship Id="rId23" Type="http://schemas.microsoft.com/office/2007/relationships/media" Target="../media/media1.mp3"/><Relationship Id="rId22" Type="http://schemas.openxmlformats.org/officeDocument/2006/relationships/audio" Target="NULL" TargetMode="External"/><Relationship Id="rId21" Type="http://schemas.openxmlformats.org/officeDocument/2006/relationships/tags" Target="../tags/tag236.xml"/><Relationship Id="rId20" Type="http://schemas.openxmlformats.org/officeDocument/2006/relationships/image" Target="../media/image30.png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39.xml"/><Relationship Id="rId19" Type="http://schemas.openxmlformats.org/officeDocument/2006/relationships/image" Target="../media/image31.png"/><Relationship Id="rId18" Type="http://schemas.openxmlformats.org/officeDocument/2006/relationships/tags" Target="../tags/tag252.xml"/><Relationship Id="rId17" Type="http://schemas.microsoft.com/office/2007/relationships/media" Target="../media/media1.mp3"/><Relationship Id="rId16" Type="http://schemas.openxmlformats.org/officeDocument/2006/relationships/audio" Target="NULL" TargetMode="External"/><Relationship Id="rId15" Type="http://schemas.openxmlformats.org/officeDocument/2006/relationships/image" Target="../media/image30.png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3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274.xml"/><Relationship Id="rId22" Type="http://schemas.openxmlformats.org/officeDocument/2006/relationships/tags" Target="../tags/tag273.xml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image" Target="../media/image32.jpeg"/><Relationship Id="rId19" Type="http://schemas.openxmlformats.org/officeDocument/2006/relationships/tags" Target="../tags/tag270.xml"/><Relationship Id="rId18" Type="http://schemas.openxmlformats.org/officeDocument/2006/relationships/tags" Target="../tags/tag269.xml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tags" Target="../tags/tag25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image" Target="../media/image33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4.png"/><Relationship Id="rId1" Type="http://schemas.openxmlformats.org/officeDocument/2006/relationships/tags" Target="../tags/tag275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image" Target="../media/image35.png"/><Relationship Id="rId1" Type="http://schemas.openxmlformats.org/officeDocument/2006/relationships/tags" Target="../tags/tag283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image" Target="../media/image38.jpeg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37.jpe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96.xml"/><Relationship Id="rId14" Type="http://schemas.openxmlformats.org/officeDocument/2006/relationships/image" Target="../media/image39.png"/><Relationship Id="rId13" Type="http://schemas.openxmlformats.org/officeDocument/2006/relationships/tags" Target="../tags/tag295.xml"/><Relationship Id="rId12" Type="http://schemas.microsoft.com/office/2007/relationships/media" Target="../media/media2.mp4"/><Relationship Id="rId11" Type="http://schemas.openxmlformats.org/officeDocument/2006/relationships/video" Target="NULL" TargetMode="External"/><Relationship Id="rId10" Type="http://schemas.openxmlformats.org/officeDocument/2006/relationships/tags" Target="../tags/tag294.xml"/><Relationship Id="rId1" Type="http://schemas.openxmlformats.org/officeDocument/2006/relationships/tags" Target="../tags/tag287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image" Target="../media/image38.jpeg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image" Target="../media/image37.jpe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306.xml"/><Relationship Id="rId14" Type="http://schemas.openxmlformats.org/officeDocument/2006/relationships/image" Target="../media/image39.png"/><Relationship Id="rId13" Type="http://schemas.openxmlformats.org/officeDocument/2006/relationships/tags" Target="../tags/tag305.xml"/><Relationship Id="rId12" Type="http://schemas.microsoft.com/office/2007/relationships/media" Target="../media/media2.mp4"/><Relationship Id="rId11" Type="http://schemas.openxmlformats.org/officeDocument/2006/relationships/video" Target="NULL" TargetMode="External"/><Relationship Id="rId10" Type="http://schemas.openxmlformats.org/officeDocument/2006/relationships/tags" Target="../tags/tag304.xml"/><Relationship Id="rId1" Type="http://schemas.openxmlformats.org/officeDocument/2006/relationships/tags" Target="../tags/tag29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image" Target="../media/image40.jpeg"/><Relationship Id="rId2" Type="http://schemas.openxmlformats.org/officeDocument/2006/relationships/tags" Target="../tags/tag307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312.xml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1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10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099945" y="702945"/>
            <a:ext cx="834390" cy="1427480"/>
          </a:xfrm>
          <a:prstGeom prst="rect">
            <a:avLst/>
          </a:prstGeom>
          <a:solidFill>
            <a:srgbClr val="31405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99945" y="1061085"/>
            <a:ext cx="84899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</a:rPr>
              <a:t>UNIT</a:t>
            </a:r>
            <a:endParaRPr lang="en-US" altLang="zh-CN" sz="2400">
              <a:solidFill>
                <a:schemeClr val="bg1"/>
              </a:solidFill>
            </a:endParaRPr>
          </a:p>
          <a:p>
            <a:pPr algn="ctr"/>
            <a:r>
              <a:rPr lang="en-US" altLang="zh-CN" sz="4400">
                <a:solidFill>
                  <a:schemeClr val="bg1"/>
                </a:solidFill>
                <a:latin typeface="华文彩云" panose="02010800040101010101" charset="-122"/>
                <a:ea typeface="华文彩云" panose="02010800040101010101" charset="-122"/>
              </a:rPr>
              <a:t>3</a:t>
            </a:r>
            <a:endParaRPr lang="en-US" altLang="zh-CN" sz="4400">
              <a:solidFill>
                <a:schemeClr val="bg1"/>
              </a:solidFill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48940" y="702945"/>
            <a:ext cx="7157085" cy="1427480"/>
          </a:xfrm>
          <a:prstGeom prst="rect">
            <a:avLst/>
          </a:prstGeom>
          <a:ln>
            <a:solidFill>
              <a:srgbClr val="314057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88640" y="1002030"/>
            <a:ext cx="7120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i="1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Getting along with others</a:t>
            </a:r>
            <a:endParaRPr lang="en-US" altLang="zh-CN" sz="4800" b="1" i="1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https://photo-static-api.fotomore.com/creative/vcg/400/version23/VCG41521989526.jpg?uid=386&amp;timestamp=1730648755&amp;sign=c9e4820845d21fad0a043e78c0f0e58e" descr="青少年庆祝缤纷的五彩纸屑在夏季公路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" y="2129790"/>
            <a:ext cx="5269230" cy="4106545"/>
          </a:xfrm>
          <a:prstGeom prst="rect">
            <a:avLst/>
          </a:prstGeom>
        </p:spPr>
      </p:pic>
      <p:pic>
        <p:nvPicPr>
          <p:cNvPr id="7" name="https://photo-static-api.fotomore.com/creative/vcg/400/new/VCG41N871841184.jpg?uid=386&amp;timestamp=1730649281&amp;sign=083dd4ab6d0105f23cdee4a275cd2815" descr="圣诞大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9790"/>
            <a:ext cx="5248910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屏幕快照 2020-09-26 18.14.49"/>
          <p:cNvPicPr>
            <a:picLocks noChangeAspect="1"/>
          </p:cNvPicPr>
          <p:nvPr/>
        </p:nvPicPr>
        <p:blipFill>
          <a:blip r:embed="rId2"/>
          <a:srcRect l="14324" t="24040" r="35568" b="7232"/>
          <a:stretch>
            <a:fillRect/>
          </a:stretch>
        </p:blipFill>
        <p:spPr>
          <a:xfrm>
            <a:off x="1033145" y="613410"/>
            <a:ext cx="3451225" cy="3034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431290" y="4386580"/>
            <a:ext cx="9329420" cy="171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3200" b="1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He can _________ his friend about this problem first. If his friend also feels the same, perhaps it is time to _________their friendship and let go of it.</a:t>
            </a:r>
            <a:endParaRPr lang="en-US" altLang="zh-CN" sz="3200" b="1" dirty="0">
              <a:ln>
                <a:noFill/>
              </a:ln>
              <a:solidFill>
                <a:srgbClr val="7030A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7445" y="3786505"/>
            <a:ext cx="5193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Suggestions for Bill: </a:t>
            </a:r>
            <a:endParaRPr lang="en-US" altLang="zh-CN" sz="3600" b="1" dirty="0">
              <a:ln>
                <a:noFill/>
              </a:ln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2190" y="1887220"/>
            <a:ext cx="61620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Bill and his best friend do not share the same interests now.</a:t>
            </a:r>
            <a:endParaRPr lang="en-US" altLang="zh-CN" sz="3600" b="1" dirty="0">
              <a:ln>
                <a:noFill/>
              </a:ln>
              <a:solidFill>
                <a:srgbClr val="1D41D5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4355" y="4386580"/>
            <a:ext cx="14382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talk to</a:t>
            </a:r>
            <a:endParaRPr lang="en-US" altLang="zh-CN" sz="32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9255" y="5466715"/>
            <a:ext cx="16256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rethink </a:t>
            </a:r>
            <a:endParaRPr lang="en-US" altLang="zh-CN" sz="32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2" grpId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屏幕快照 2020-09-26 18.14.10"/>
          <p:cNvPicPr>
            <a:picLocks noChangeAspect="1"/>
          </p:cNvPicPr>
          <p:nvPr/>
        </p:nvPicPr>
        <p:blipFill>
          <a:blip r:embed="rId2"/>
          <a:srcRect l="13909" t="7423" r="23516" b="5428"/>
          <a:stretch>
            <a:fillRect/>
          </a:stretch>
        </p:blipFill>
        <p:spPr>
          <a:xfrm>
            <a:off x="722630" y="511175"/>
            <a:ext cx="3888105" cy="3202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03140" y="2047875"/>
            <a:ext cx="575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Jane misses her best friend from junior high school.</a:t>
            </a:r>
            <a:endParaRPr lang="en-US" altLang="zh-CN" sz="3600" b="1" dirty="0">
              <a:ln>
                <a:noFill/>
              </a:ln>
              <a:solidFill>
                <a:srgbClr val="1D41D5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7440" y="3786505"/>
            <a:ext cx="5228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Suggestions for Jane: </a:t>
            </a:r>
            <a:endParaRPr lang="en-US" altLang="zh-CN" sz="3600" b="1" dirty="0">
              <a:ln>
                <a:noFill/>
              </a:ln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3155" y="4421505"/>
            <a:ext cx="969264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altLang="zh-CN" sz="3200" b="1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She can keep in touch with her friend on ___________. She can also pick a day to meet her friend in person.</a:t>
            </a:r>
            <a:endParaRPr lang="en-US" altLang="zh-CN" sz="3200" b="1" dirty="0">
              <a:ln>
                <a:noFill/>
              </a:ln>
              <a:solidFill>
                <a:srgbClr val="7030A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00" y="4509135"/>
            <a:ext cx="27400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social media</a:t>
            </a:r>
            <a:endParaRPr lang="en-US" altLang="zh-CN" sz="32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屏幕快照 2020-09-26 18.14.18"/>
          <p:cNvPicPr>
            <a:picLocks noChangeAspect="1"/>
          </p:cNvPicPr>
          <p:nvPr/>
        </p:nvPicPr>
        <p:blipFill>
          <a:blip r:embed="rId2"/>
          <a:srcRect l="13737" t="11605" r="14844" b="5646"/>
          <a:stretch>
            <a:fillRect/>
          </a:stretch>
        </p:blipFill>
        <p:spPr>
          <a:xfrm>
            <a:off x="861695" y="663575"/>
            <a:ext cx="4176395" cy="31476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07330" y="1734820"/>
            <a:ext cx="52641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Harry is too shy to make friends with the other boys in his class.</a:t>
            </a:r>
            <a:endParaRPr lang="en-US" altLang="zh-CN" sz="3600" b="1" dirty="0">
              <a:ln>
                <a:noFill/>
              </a:ln>
              <a:solidFill>
                <a:srgbClr val="1D41D5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175" y="3930015"/>
            <a:ext cx="47586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Suggestions for Harry: </a:t>
            </a:r>
            <a:endParaRPr lang="en-US" altLang="zh-CN" sz="3600" b="1" dirty="0">
              <a:ln>
                <a:noFill/>
              </a:ln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6405" y="4337685"/>
            <a:ext cx="9485630" cy="171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en-US" altLang="zh-CN" sz="3200" b="1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He needs to be ________ enough to be the first to say hi to his classmates. Then he will find they are friendly and a friendship may naturally grow.</a:t>
            </a:r>
            <a:endParaRPr lang="en-US" altLang="zh-CN" sz="3200" b="1" dirty="0">
              <a:ln>
                <a:noFill/>
              </a:ln>
              <a:solidFill>
                <a:srgbClr val="7030A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7080" y="4411345"/>
            <a:ext cx="13804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brave</a:t>
            </a:r>
            <a:endParaRPr lang="en-US" altLang="zh-CN" sz="32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430655" y="1358265"/>
            <a:ext cx="692785" cy="692785"/>
            <a:chOff x="4946343" y="1803114"/>
            <a:chExt cx="2299313" cy="2299313"/>
          </a:xfrm>
        </p:grpSpPr>
        <p:sp>
          <p:nvSpPr>
            <p:cNvPr id="5" name="PA_菱形 4"/>
            <p:cNvSpPr/>
            <p:nvPr>
              <p:custDataLst>
                <p:tags r:id="rId3"/>
              </p:custDataLst>
            </p:nvPr>
          </p:nvSpPr>
          <p:spPr>
            <a:xfrm>
              <a:off x="4946343" y="1803114"/>
              <a:ext cx="2299313" cy="2299313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PA_菱形 4"/>
            <p:cNvSpPr/>
            <p:nvPr>
              <p:custDataLst>
                <p:tags r:id="rId4"/>
              </p:custDataLst>
            </p:nvPr>
          </p:nvSpPr>
          <p:spPr>
            <a:xfrm>
              <a:off x="5939726" y="3710238"/>
              <a:ext cx="312548" cy="312548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454910" y="1424305"/>
            <a:ext cx="3733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Let’s play a game!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487170" y="3031490"/>
            <a:ext cx="9001760" cy="598805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300" b="1" i="1">
                <a:latin typeface="Times New Roman" panose="02020603050405020304" charset="0"/>
                <a:cs typeface="Times New Roman" panose="02020603050405020304" charset="0"/>
              </a:rPr>
              <a:t>Stand up</a:t>
            </a:r>
            <a:r>
              <a:rPr lang="en-US" altLang="zh-CN" sz="3300" i="1">
                <a:latin typeface="Times New Roman" panose="02020603050405020304" charset="0"/>
                <a:cs typeface="Times New Roman" panose="02020603050405020304" charset="0"/>
              </a:rPr>
              <a:t> if you have at least one friend.</a:t>
            </a:r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4026376" y="2170430"/>
            <a:ext cx="394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3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Stand up &amp; Sit down</a:t>
            </a:r>
            <a:endParaRPr lang="en-US" altLang="zh-CN" sz="3200" b="1">
              <a:solidFill>
                <a:schemeClr val="accent3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074" name="文本框 1"/>
          <p:cNvSpPr/>
          <p:nvPr>
            <p:custDataLst>
              <p:tags r:id="rId8"/>
            </p:custDataLst>
          </p:nvPr>
        </p:nvSpPr>
        <p:spPr>
          <a:xfrm>
            <a:off x="1944370" y="717550"/>
            <a:ext cx="438785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228600" indent="-228600" algn="l" defTabSz="91440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/>
              <a:buChar char="•"/>
              <a:defRPr kumimoji="0" lang="zh-CN" altLang="en-US" sz="1600" b="0" i="0" u="none" kern="1200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/>
              <a:buChar char="•"/>
              <a:tabLst>
                <a:tab pos="1609725" algn="l"/>
              </a:tabLst>
              <a:defRPr kumimoji="0" lang="zh-CN" altLang="en-US" sz="1600" b="0" i="0" u="none" kern="1200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/>
              <a:buChar char="•"/>
              <a:defRPr kumimoji="0" lang="zh-CN" altLang="en-US" sz="1600" b="0" i="0" u="none" kern="1200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/>
              <a:buChar char="•"/>
              <a:defRPr kumimoji="0" lang="zh-CN" altLang="en-US" sz="1600" b="0" i="0" u="none" kern="1200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/>
              <a:buChar char="•"/>
              <a:defRPr kumimoji="0" lang="zh-CN" altLang="en-US" sz="1600" b="0" i="0" u="none" kern="1200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altLang="zh-CN" sz="4000" b="1" i="1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Lead in</a:t>
            </a:r>
            <a:endParaRPr lang="en-US" altLang="zh-CN" sz="4000" b="1" i="1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487170" y="3982720"/>
            <a:ext cx="9001125" cy="2122805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300" b="1" i="1">
                <a:latin typeface="Times New Roman" panose="02020603050405020304" charset="0"/>
                <a:cs typeface="Times New Roman" panose="02020603050405020304" charset="0"/>
              </a:rPr>
              <a:t>Sit down</a:t>
            </a:r>
            <a:r>
              <a:rPr lang="en-US" altLang="zh-CN" sz="3300" i="1">
                <a:latin typeface="Times New Roman" panose="02020603050405020304" charset="0"/>
                <a:cs typeface="Times New Roman" panose="02020603050405020304" charset="0"/>
              </a:rPr>
              <a:t> if ...</a:t>
            </a:r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487170" y="4477385"/>
            <a:ext cx="929576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3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you have broken up with your friend.</a:t>
            </a:r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3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you have had an argument with your friend.</a:t>
            </a:r>
            <a:endParaRPr lang="en-US" altLang="zh-CN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3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you have been angry with your friend.</a:t>
            </a:r>
            <a:endParaRPr lang="en-US" altLang="zh-CN" sz="3300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/>
      <p:bldP spid="2" grpId="0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08305"/>
            <a:ext cx="11269980" cy="6082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065" name="Google Shape;8065;p37"/>
          <p:cNvSpPr txBox="1"/>
          <p:nvPr>
            <p:ph type="subTitle" idx="1"/>
          </p:nvPr>
        </p:nvSpPr>
        <p:spPr>
          <a:xfrm>
            <a:off x="2801620" y="3590290"/>
            <a:ext cx="6454775" cy="741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GB" sz="3200">
                <a:solidFill>
                  <a:schemeClr val="tx1"/>
                </a:solidFill>
              </a:rPr>
              <a:t>What makes your friendship</a:t>
            </a:r>
            <a:r>
              <a:rPr lang="en-US" altLang="en-GB" sz="3200">
                <a:solidFill>
                  <a:schemeClr val="bg2"/>
                </a:solidFill>
              </a:rPr>
              <a:t> </a:t>
            </a:r>
            <a:r>
              <a:rPr lang="en-US" altLang="en-GB" sz="4000">
                <a:solidFill>
                  <a:schemeClr val="tx2"/>
                </a:solidFill>
              </a:rPr>
              <a:t>on the rocks</a:t>
            </a:r>
            <a:r>
              <a:rPr lang="en-US" altLang="en-GB" sz="3200">
                <a:solidFill>
                  <a:schemeClr val="tx1"/>
                </a:solidFill>
              </a:rPr>
              <a:t>?</a:t>
            </a:r>
            <a:endParaRPr lang="en-US" altLang="en-GB" sz="320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 rot="20760000">
            <a:off x="4859020" y="1249680"/>
            <a:ext cx="1118235" cy="5835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</a:rPr>
              <a:t>lies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 rot="960000">
            <a:off x="4850765" y="2313305"/>
            <a:ext cx="1792605" cy="5835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betrayal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 rot="600000">
            <a:off x="7214235" y="1412240"/>
            <a:ext cx="2341245" cy="5835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indifference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21060000">
            <a:off x="6845300" y="2416175"/>
            <a:ext cx="3459480" cy="5835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misunderstanding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95" y="1213485"/>
            <a:ext cx="2914650" cy="1838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80" y="4454525"/>
            <a:ext cx="3200400" cy="159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5" grpId="0" build="p"/>
      <p:bldP spid="2" grpId="0" bldLvl="0" animBg="1"/>
      <p:bldP spid="4" grpId="0" bldLvl="0" animBg="1"/>
      <p:bldP spid="3" grpId="0" bldLvl="0" animBg="1"/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28645" y="154114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sym typeface="Wingdings" panose="05000000000000000000" pitchFamily="2" charset="2"/>
              </a:rPr>
              <a:t></a:t>
            </a:r>
            <a:r>
              <a:rPr lang="en-US" altLang="zh-CN" sz="3600" b="1">
                <a:sym typeface="+mn-ea"/>
              </a:rPr>
              <a:t>What qualities should a good friend have?</a:t>
            </a:r>
            <a:endParaRPr lang="en-US" altLang="zh-CN" sz="36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30805" y="3270885"/>
            <a:ext cx="70916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 think a friend should be kind/patient/generous…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https://photo-static-api.fotomore.com/creative/vcg/veer/400/new/VCG41N607493026.jpg?uid=386&amp;timestamp=1730658605&amp;sign=589cdbcb57728eb10d3cd08a8745ce4b" descr="概念灯泡，黑板上的皱巴巴的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666115"/>
            <a:ext cx="2242820" cy="1494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09319" y="44586"/>
            <a:ext cx="7645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Words Flash!</a:t>
            </a:r>
            <a:endParaRPr lang="zh-CN" altLang="en-US" sz="5400" b="1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0" t="16225" r="20844" b="17591"/>
          <a:stretch>
            <a:fillRect/>
          </a:stretch>
        </p:blipFill>
        <p:spPr>
          <a:xfrm>
            <a:off x="1651229" y="857587"/>
            <a:ext cx="7733841" cy="5073792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056742" y="3175874"/>
            <a:ext cx="1894901" cy="638979"/>
          </a:xfrm>
          <a:prstGeom prst="rect">
            <a:avLst/>
          </a:prstGeom>
          <a:solidFill>
            <a:srgbClr val="DEC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-1" y="2932908"/>
            <a:ext cx="12192000" cy="9233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3690649" y="3009852"/>
            <a:ext cx="5045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latin typeface="Georgia" panose="02040502050405020303" pitchFamily="18" charset="0"/>
                <a:cs typeface="Times New Roman" panose="02020603050405020304" charset="0"/>
              </a:rPr>
              <a:t>Are you ready?</a:t>
            </a:r>
            <a:endParaRPr lang="zh-CN" altLang="en-US" sz="4800" b="1">
              <a:latin typeface="Georgia" panose="02040502050405020303" pitchFamily="18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358507" y="-2737746"/>
            <a:ext cx="6601968" cy="2468880"/>
            <a:chOff x="1152144" y="1188721"/>
            <a:chExt cx="6601968" cy="2468880"/>
          </a:xfrm>
        </p:grpSpPr>
        <p:sp>
          <p:nvSpPr>
            <p:cNvPr id="3" name="卷形: 水平 2"/>
            <p:cNvSpPr/>
            <p:nvPr>
              <p:custDataLst>
                <p:tags r:id="rId3"/>
              </p:custDataLst>
            </p:nvPr>
          </p:nvSpPr>
          <p:spPr>
            <a:xfrm>
              <a:off x="1152144" y="1188721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1874520" y="1353312"/>
              <a:ext cx="58795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latin typeface="Times New Roman" panose="02020603050405020304" charset="0"/>
                  <a:cs typeface="Times New Roman" panose="02020603050405020304" charset="0"/>
                </a:rPr>
                <a:t>helpful</a:t>
              </a:r>
              <a:endParaRPr lang="zh-CN" altLang="en-US" sz="115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3327006" y="-2933264"/>
            <a:ext cx="8864994" cy="2684674"/>
            <a:chOff x="1224518" y="1173510"/>
            <a:chExt cx="6529594" cy="2468880"/>
          </a:xfrm>
        </p:grpSpPr>
        <p:sp>
          <p:nvSpPr>
            <p:cNvPr id="7" name="卷形: 水平 6"/>
            <p:cNvSpPr/>
            <p:nvPr>
              <p:custDataLst>
                <p:tags r:id="rId6"/>
              </p:custDataLst>
            </p:nvPr>
          </p:nvSpPr>
          <p:spPr>
            <a:xfrm>
              <a:off x="1224518" y="1173510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874520" y="1353312"/>
              <a:ext cx="5879592" cy="171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humorous</a:t>
              </a:r>
              <a:endParaRPr lang="zh-CN" altLang="en-US" sz="115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8"/>
            </p:custDataLst>
          </p:nvPr>
        </p:nvGrpSpPr>
        <p:grpSpPr>
          <a:xfrm>
            <a:off x="1608935" y="-2856040"/>
            <a:ext cx="8963026" cy="2684674"/>
            <a:chOff x="1152144" y="1188721"/>
            <a:chExt cx="6416762" cy="2468880"/>
          </a:xfrm>
        </p:grpSpPr>
        <p:sp>
          <p:nvSpPr>
            <p:cNvPr id="10" name="卷形: 水平 9"/>
            <p:cNvSpPr/>
            <p:nvPr>
              <p:custDataLst>
                <p:tags r:id="rId9"/>
              </p:custDataLst>
            </p:nvPr>
          </p:nvSpPr>
          <p:spPr>
            <a:xfrm>
              <a:off x="1152144" y="1188721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667667" y="1536176"/>
              <a:ext cx="5901239" cy="16917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1500" b="1">
                  <a:latin typeface="Times New Roman" panose="02020603050405020304" charset="0"/>
                  <a:cs typeface="Times New Roman" panose="02020603050405020304" charset="0"/>
                </a:rPr>
                <a:t>thoughtful</a:t>
              </a:r>
              <a:endParaRPr lang="zh-CN" altLang="en-US" sz="115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6343309" y="-2786825"/>
            <a:ext cx="5626035" cy="2684674"/>
            <a:chOff x="1224518" y="1173510"/>
            <a:chExt cx="6529594" cy="2468880"/>
          </a:xfrm>
        </p:grpSpPr>
        <p:sp>
          <p:nvSpPr>
            <p:cNvPr id="13" name="卷形: 水平 12"/>
            <p:cNvSpPr/>
            <p:nvPr>
              <p:custDataLst>
                <p:tags r:id="rId12"/>
              </p:custDataLst>
            </p:nvPr>
          </p:nvSpPr>
          <p:spPr>
            <a:xfrm>
              <a:off x="1224518" y="1173510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874520" y="1353312"/>
              <a:ext cx="5879592" cy="171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solidFill>
                    <a:srgbClr val="0070C0"/>
                  </a:solidFill>
                  <a:latin typeface="Times New Roman" panose="02020603050405020304" charset="0"/>
                  <a:cs typeface="Times New Roman" panose="02020603050405020304" charset="0"/>
                </a:rPr>
                <a:t>honest</a:t>
              </a:r>
              <a:endParaRPr lang="zh-CN" altLang="en-US" sz="115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14"/>
            </p:custDataLst>
          </p:nvPr>
        </p:nvGrpSpPr>
        <p:grpSpPr>
          <a:xfrm>
            <a:off x="1982412" y="-2696491"/>
            <a:ext cx="7994661" cy="2684674"/>
            <a:chOff x="1224518" y="1173510"/>
            <a:chExt cx="6529594" cy="2468880"/>
          </a:xfrm>
        </p:grpSpPr>
        <p:sp>
          <p:nvSpPr>
            <p:cNvPr id="16" name="卷形: 水平 15"/>
            <p:cNvSpPr/>
            <p:nvPr>
              <p:custDataLst>
                <p:tags r:id="rId15"/>
              </p:custDataLst>
            </p:nvPr>
          </p:nvSpPr>
          <p:spPr>
            <a:xfrm>
              <a:off x="1224518" y="1173510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874520" y="1353312"/>
              <a:ext cx="5879592" cy="171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respectful</a:t>
              </a:r>
              <a:endParaRPr lang="zh-CN" altLang="en-US" sz="115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7"/>
            </p:custDataLst>
          </p:nvPr>
        </p:nvGrpSpPr>
        <p:grpSpPr>
          <a:xfrm>
            <a:off x="4091940" y="-2764772"/>
            <a:ext cx="7708276" cy="2684674"/>
            <a:chOff x="1224518" y="1173510"/>
            <a:chExt cx="6295691" cy="2468880"/>
          </a:xfrm>
        </p:grpSpPr>
        <p:sp>
          <p:nvSpPr>
            <p:cNvPr id="19" name="卷形: 水平 18"/>
            <p:cNvSpPr/>
            <p:nvPr>
              <p:custDataLst>
                <p:tags r:id="rId18"/>
              </p:custDataLst>
            </p:nvPr>
          </p:nvSpPr>
          <p:spPr>
            <a:xfrm>
              <a:off x="1224518" y="1173510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640617" y="1525579"/>
              <a:ext cx="5879592" cy="171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frank</a:t>
              </a:r>
              <a:endParaRPr lang="en-US" altLang="zh-CN" sz="115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20"/>
            </p:custDataLst>
          </p:nvPr>
        </p:nvGrpSpPr>
        <p:grpSpPr>
          <a:xfrm>
            <a:off x="799973" y="-2764936"/>
            <a:ext cx="8523617" cy="2684674"/>
            <a:chOff x="1224518" y="1173510"/>
            <a:chExt cx="6961616" cy="2468880"/>
          </a:xfrm>
        </p:grpSpPr>
        <p:sp>
          <p:nvSpPr>
            <p:cNvPr id="22" name="卷形: 水平 21"/>
            <p:cNvSpPr/>
            <p:nvPr>
              <p:custDataLst>
                <p:tags r:id="rId21"/>
              </p:custDataLst>
            </p:nvPr>
          </p:nvSpPr>
          <p:spPr>
            <a:xfrm>
              <a:off x="1224518" y="1173510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2306542" y="1614925"/>
              <a:ext cx="5879592" cy="171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generous</a:t>
              </a:r>
              <a:endParaRPr lang="zh-CN" altLang="en-US" sz="115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23"/>
            </p:custDataLst>
          </p:nvPr>
        </p:nvGrpSpPr>
        <p:grpSpPr>
          <a:xfrm>
            <a:off x="1445260" y="-2696132"/>
            <a:ext cx="10067290" cy="2645967"/>
            <a:chOff x="1502341" y="3870815"/>
            <a:chExt cx="6914051" cy="2468880"/>
          </a:xfrm>
        </p:grpSpPr>
        <p:sp>
          <p:nvSpPr>
            <p:cNvPr id="25" name="卷形: 水平 24"/>
            <p:cNvSpPr/>
            <p:nvPr>
              <p:custDataLst>
                <p:tags r:id="rId24"/>
              </p:custDataLst>
            </p:nvPr>
          </p:nvSpPr>
          <p:spPr>
            <a:xfrm>
              <a:off x="1502341" y="3870815"/>
              <a:ext cx="6163056" cy="2468880"/>
            </a:xfrm>
            <a:prstGeom prst="horizontalScroll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771563" y="3929399"/>
              <a:ext cx="6644829" cy="1736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approachable</a:t>
              </a:r>
              <a:endParaRPr lang="en-US" altLang="zh-CN" sz="115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35324 L -0.05234 1.40324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8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-0.06019 L -0.00456 1.39213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7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06 -3.33333E-06 L -0.00469 1.41366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7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7548 0.0120407 L -0.02984 1.43518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06 1.11111E-06 L -0.02747 1.42199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7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07 4.44444E-06 L -0.01224 1.45277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7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06 4.44444E-06 L -0.05977 1.46412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7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89583 -0.0075 L -0.0297396 1.45194" pathEditMode="relative" rAng="0" ptsTypes="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89" name="图片 8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350625" y="5816600"/>
            <a:ext cx="760095" cy="980440"/>
          </a:xfrm>
          <a:prstGeom prst="rect">
            <a:avLst/>
          </a:prstGeom>
        </p:spPr>
      </p:pic>
      <p:sp>
        <p:nvSpPr>
          <p:cNvPr id="6" name="矩形: 圆角 2"/>
          <p:cNvSpPr/>
          <p:nvPr>
            <p:custDataLst>
              <p:tags r:id="rId4"/>
            </p:custDataLst>
          </p:nvPr>
        </p:nvSpPr>
        <p:spPr>
          <a:xfrm>
            <a:off x="850900" y="1555115"/>
            <a:ext cx="5292725" cy="17246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390650" y="1547495"/>
            <a:ext cx="4900930" cy="1322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80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dishonest</a:t>
            </a:r>
            <a:endParaRPr lang="en-US" altLang="zh-CN" sz="8000" b="1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291580" y="1555115"/>
            <a:ext cx="4481195" cy="1322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selfish </a:t>
            </a:r>
            <a:endParaRPr lang="zh-CN" altLang="en-US" sz="8000" b="1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699895" y="3878580"/>
            <a:ext cx="8988425" cy="19380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33CC"/>
                </a:solidFill>
                <a:latin typeface="Times New Roman" panose="02020603050405020304" charset="0"/>
                <a:ea typeface="851tegakizatsu" pitchFamily="2" charset="-122"/>
                <a:cs typeface="Times New Roman" panose="02020603050405020304" charset="0"/>
                <a:sym typeface="Wingdings" panose="05000000000000000000" pitchFamily="2" charset="2"/>
              </a:rPr>
              <a:t></a:t>
            </a:r>
            <a:r>
              <a:rPr lang="en-US" altLang="zh-CN" sz="4000" b="1">
                <a:solidFill>
                  <a:srgbClr val="0033CC"/>
                </a:solidFill>
                <a:latin typeface="Times New Roman" panose="02020603050405020304" charset="0"/>
                <a:ea typeface="851tegakizatsu" pitchFamily="2" charset="-122"/>
                <a:cs typeface="Times New Roman" panose="02020603050405020304" charset="0"/>
              </a:rPr>
              <a:t>May have difficulty in maintaining your friendships </a:t>
            </a:r>
            <a:endParaRPr lang="en-US" altLang="zh-CN" sz="4000" b="1">
              <a:solidFill>
                <a:srgbClr val="0033CC"/>
              </a:solidFill>
              <a:latin typeface="Times New Roman" panose="02020603050405020304" charset="0"/>
              <a:ea typeface="851tegakizatsu" pitchFamily="2" charset="-122"/>
              <a:cs typeface="Times New Roman" panose="02020603050405020304" charset="0"/>
            </a:endParaRPr>
          </a:p>
          <a:p>
            <a:r>
              <a:rPr lang="en-US" altLang="zh-CN" sz="4000" b="1">
                <a:solidFill>
                  <a:srgbClr val="0033CC"/>
                </a:solidFill>
                <a:latin typeface="Times New Roman" panose="02020603050405020304" charset="0"/>
                <a:ea typeface="851tegakizatsu" pitchFamily="2" charset="-122"/>
                <a:cs typeface="Times New Roman" panose="02020603050405020304" charset="0"/>
                <a:sym typeface="Wingdings" panose="05000000000000000000" pitchFamily="2" charset="2"/>
              </a:rPr>
              <a:t></a:t>
            </a:r>
            <a:r>
              <a:rPr lang="en-US" altLang="zh-CN" sz="4000" b="1">
                <a:solidFill>
                  <a:srgbClr val="0033CC"/>
                </a:solidFill>
                <a:latin typeface="Times New Roman" panose="02020603050405020304" charset="0"/>
                <a:ea typeface="851tegakizatsu" pitchFamily="2" charset="-122"/>
                <a:cs typeface="Times New Roman" panose="02020603050405020304" charset="0"/>
              </a:rPr>
              <a:t>Cause problems</a:t>
            </a:r>
            <a:endParaRPr lang="en-US" altLang="zh-CN" sz="4000" b="1">
              <a:solidFill>
                <a:srgbClr val="0033CC"/>
              </a:solidFill>
              <a:latin typeface="Times New Roman" panose="02020603050405020304" charset="0"/>
              <a:ea typeface="851tegakizatsu" pitchFamily="2" charset="-122"/>
              <a:cs typeface="Times New Roman" panose="02020603050405020304" charset="0"/>
            </a:endParaRPr>
          </a:p>
        </p:txBody>
      </p:sp>
      <p:sp>
        <p:nvSpPr>
          <p:cNvPr id="12" name="下箭头 6"/>
          <p:cNvSpPr/>
          <p:nvPr>
            <p:custDataLst>
              <p:tags r:id="rId8"/>
            </p:custDataLst>
          </p:nvPr>
        </p:nvSpPr>
        <p:spPr>
          <a:xfrm>
            <a:off x="6143568" y="3197334"/>
            <a:ext cx="300355" cy="57975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187" b="11258"/>
          <a:stretch>
            <a:fillRect/>
          </a:stretch>
        </p:blipFill>
        <p:spPr>
          <a:xfrm>
            <a:off x="1174750" y="1851660"/>
            <a:ext cx="4782185" cy="2879725"/>
          </a:xfrm>
          <a:prstGeom prst="rect">
            <a:avLst/>
          </a:prstGeom>
        </p:spPr>
      </p:pic>
      <p:pic>
        <p:nvPicPr>
          <p:cNvPr id="15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70" y="1832610"/>
            <a:ext cx="3291205" cy="31330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41805" y="4803775"/>
            <a:ext cx="4215130" cy="1428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000" b="1">
                <a:solidFill>
                  <a:srgbClr val="0945A5"/>
                </a:solidFill>
                <a:latin typeface="Times New Roman" panose="02020603050405020304" charset="0"/>
                <a:cs typeface="Times New Roman" panose="02020603050405020304" charset="0"/>
              </a:rPr>
              <a:t>Friendship based on </a:t>
            </a:r>
            <a:r>
              <a:rPr lang="en-US" altLang="zh-CN" sz="3000" b="1">
                <a:solidFill>
                  <a:srgbClr val="0945A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revolutionary struggles  </a:t>
            </a:r>
            <a:r>
              <a:rPr lang="zh-CN" altLang="en-US" sz="2800" b="1">
                <a:solidFill>
                  <a:srgbClr val="0945A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zh-CN" altLang="en-US" sz="2800" b="1">
                <a:solidFill>
                  <a:srgbClr val="0945A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革命斗争</a:t>
            </a:r>
            <a:r>
              <a:rPr lang="zh-CN" altLang="en-US" sz="2800" b="1">
                <a:solidFill>
                  <a:srgbClr val="0945A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2800" b="1">
              <a:solidFill>
                <a:srgbClr val="0945A5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16725" y="5019675"/>
            <a:ext cx="3525520" cy="100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000" b="1">
                <a:solidFill>
                  <a:srgbClr val="0945A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High Mountain and Flowing Water</a:t>
            </a:r>
            <a:endParaRPr lang="en-US" altLang="zh-CN" sz="3000" b="1">
              <a:solidFill>
                <a:srgbClr val="0945A5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2175" y="698500"/>
            <a:ext cx="2298700" cy="63817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t">
            <a:noAutofit/>
          </a:bodyPr>
          <a:p>
            <a:pPr lvl="0" algn="ctr"/>
            <a:r>
              <a:rPr lang="en-US" altLang="zh-CN" sz="36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Lead-in</a:t>
            </a:r>
            <a:endParaRPr lang="en-US" altLang="zh-CN" sz="3600" b="1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31875" y="1304925"/>
            <a:ext cx="10420350" cy="546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Who are they and how are they getting along with each other?</a:t>
            </a:r>
            <a:endParaRPr lang="en-US" altLang="zh-CN" sz="2800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1" y="892130"/>
            <a:ext cx="10756518" cy="5009564"/>
          </a:xfrm>
          <a:prstGeom prst="rect">
            <a:avLst/>
          </a:prstGeom>
        </p:spPr>
      </p:pic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876693" y="1348088"/>
            <a:ext cx="10597566" cy="2246449"/>
            <a:chOff x="1234966" y="5256721"/>
            <a:chExt cx="9995338" cy="1909055"/>
          </a:xfrm>
        </p:grpSpPr>
        <p:sp>
          <p:nvSpPr>
            <p:cNvPr id="5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1234966" y="5256721"/>
              <a:ext cx="9995338" cy="172438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841939" y="5411450"/>
              <a:ext cx="91150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When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you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have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trouble,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where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do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 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	you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usually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go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for</a:t>
              </a:r>
              <a:r>
                <a:rPr lang="zh-CN" altLang="en-US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5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help?</a:t>
              </a:r>
              <a:endParaRPr lang="zh-CN" altLang="en-US" sz="5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63601" r="74483" b="11254"/>
          <a:stretch>
            <a:fillRect/>
          </a:stretch>
        </p:blipFill>
        <p:spPr>
          <a:xfrm>
            <a:off x="655501" y="3594537"/>
            <a:ext cx="1597572" cy="1724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5" t="57471" r="55173" b="19641"/>
          <a:stretch>
            <a:fillRect/>
          </a:stretch>
        </p:blipFill>
        <p:spPr>
          <a:xfrm>
            <a:off x="2995448" y="4332033"/>
            <a:ext cx="1849821" cy="15696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5" t="60912" r="31034" b="9885"/>
          <a:stretch>
            <a:fillRect/>
          </a:stretch>
        </p:blipFill>
        <p:spPr>
          <a:xfrm>
            <a:off x="5714297" y="3722433"/>
            <a:ext cx="1968766" cy="1848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1" t="58850" r="10948" b="18262"/>
          <a:stretch>
            <a:fillRect/>
          </a:stretch>
        </p:blipFill>
        <p:spPr>
          <a:xfrm>
            <a:off x="8996856" y="4100161"/>
            <a:ext cx="1660634" cy="15696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3" y="68922"/>
            <a:ext cx="11126527" cy="6636673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13530" y="2853429"/>
            <a:ext cx="10964940" cy="3862681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26125" y="897788"/>
            <a:ext cx="12244549" cy="1555531"/>
            <a:chOff x="73573" y="1345324"/>
            <a:chExt cx="12244549" cy="1555531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73573" y="1345324"/>
              <a:ext cx="11866179" cy="1555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92768" y="1345324"/>
              <a:ext cx="11025354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post of Jenny’s friend:</a:t>
              </a:r>
              <a:endParaRPr lang="en-US" altLang="zh-CN" sz="4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zh-CN" sz="44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Friendship </a:t>
              </a:r>
              <a:r>
                <a:rPr lang="en-US" altLang="zh-CN" sz="4800" b="1">
                  <a:solidFill>
                    <a:schemeClr val="accent2"/>
                  </a:solidFill>
                  <a:latin typeface="Times New Roman" panose="02020603050405020304" charset="0"/>
                  <a:cs typeface="Times New Roman" panose="02020603050405020304" charset="0"/>
                </a:rPr>
                <a:t>on the rocks</a:t>
              </a:r>
              <a:r>
                <a:rPr lang="en-US" altLang="zh-CN" sz="44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: please advise!</a:t>
              </a:r>
              <a:endParaRPr lang="zh-CN" altLang="en-US" sz="4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190961" y="2268654"/>
            <a:ext cx="10783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It means that friendship may be in trouble.</a:t>
            </a:r>
            <a:endParaRPr lang="zh-CN" altLang="en-US" sz="44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28739" y="4514845"/>
            <a:ext cx="2857500" cy="2190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5" r="70431"/>
          <a:stretch>
            <a:fillRect/>
          </a:stretch>
        </p:blipFill>
        <p:spPr>
          <a:xfrm>
            <a:off x="126125" y="4660733"/>
            <a:ext cx="3605048" cy="21283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9144" y="146155"/>
            <a:ext cx="12206238" cy="6629549"/>
            <a:chOff x="9144" y="146155"/>
            <a:chExt cx="12206238" cy="6629549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" y="146155"/>
              <a:ext cx="12206238" cy="6629549"/>
            </a:xfrm>
            <a:prstGeom prst="rect">
              <a:avLst/>
            </a:prstGeom>
          </p:spPr>
        </p:pic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8329960" y="5018738"/>
              <a:ext cx="1107687" cy="402577"/>
            </a:xfrm>
            <a:prstGeom prst="rect">
              <a:avLst/>
            </a:prstGeom>
            <a:solidFill>
              <a:srgbClr val="FCE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5675586" y="44522"/>
            <a:ext cx="5486400" cy="767255"/>
            <a:chOff x="5675586" y="44522"/>
            <a:chExt cx="5486400" cy="767255"/>
          </a:xfrm>
        </p:grpSpPr>
        <p:sp>
          <p:nvSpPr>
            <p:cNvPr id="4" name="矩形 3"/>
            <p:cNvSpPr/>
            <p:nvPr>
              <p:custDataLst>
                <p:tags r:id="rId6"/>
              </p:custDataLst>
            </p:nvPr>
          </p:nvSpPr>
          <p:spPr>
            <a:xfrm>
              <a:off x="5675586" y="44522"/>
              <a:ext cx="1744717" cy="767255"/>
            </a:xfrm>
            <a:prstGeom prst="rect">
              <a:avLst/>
            </a:prstGeom>
            <a:solidFill>
              <a:srgbClr val="314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Task 1</a:t>
              </a:r>
              <a:endParaRPr lang="zh-CN" altLang="en-US" sz="4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7"/>
              </p:custDataLst>
            </p:nvPr>
          </p:nvSpPr>
          <p:spPr>
            <a:xfrm>
              <a:off x="7420303" y="317789"/>
              <a:ext cx="3741683" cy="493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Fast reading</a:t>
              </a:r>
              <a:endPara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675586" y="1686753"/>
            <a:ext cx="117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who</a:t>
            </a:r>
            <a:endParaRPr lang="zh-CN" altLang="en-US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852743" y="2165037"/>
            <a:ext cx="166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zh-CN" altLang="en-US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6416564" y="2748214"/>
            <a:ext cx="166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when</a:t>
            </a:r>
            <a:endParaRPr lang="zh-CN" altLang="en-US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5759667" y="1606560"/>
            <a:ext cx="1923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Amy</a:t>
            </a:r>
            <a:endParaRPr lang="en-US" altLang="zh-CN" sz="4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6264164" y="2154527"/>
            <a:ext cx="272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friendship</a:t>
            </a:r>
            <a:endParaRPr lang="en-US" altLang="zh-CN" sz="4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6264165" y="2661959"/>
            <a:ext cx="272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Monday</a:t>
            </a:r>
            <a:endParaRPr lang="en-US" altLang="zh-CN" sz="4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5349001" y="4418386"/>
            <a:ext cx="197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Cindy</a:t>
            </a:r>
            <a:endParaRPr lang="en-US" altLang="zh-CN" sz="4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8004008" y="4413493"/>
            <a:ext cx="197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David</a:t>
            </a:r>
            <a:endParaRPr lang="en-US" altLang="zh-CN" sz="4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  <p:bldP spid="8" grpId="0"/>
      <p:bldP spid="8" grpId="1"/>
      <p:bldP spid="9" grpId="0"/>
      <p:bldP spid="10" grpId="0"/>
      <p:bldP spid="11" grpId="0"/>
      <p:bldP spid="1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40712" y="2712085"/>
            <a:ext cx="10675620" cy="1787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48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What exactly happened to Amy?</a:t>
            </a:r>
            <a:endParaRPr lang="en-US" altLang="zh-CN" sz="4800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48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zh-CN" sz="4800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848995" y="666750"/>
            <a:ext cx="1944370" cy="1163955"/>
          </a:xfrm>
          <a:prstGeom prst="rect">
            <a:avLst/>
          </a:prstGeom>
          <a:solidFill>
            <a:srgbClr val="31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/>
              <a:t>Task 2</a:t>
            </a:r>
            <a:endParaRPr lang="zh-CN" altLang="en-US" sz="4400" b="1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793365" y="972820"/>
            <a:ext cx="4448810" cy="769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Reading for details.</a:t>
            </a:r>
            <a:endParaRPr lang="zh-CN" altLang="en-US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805" y="1726234"/>
            <a:ext cx="6470621" cy="807052"/>
          </a:xfrm>
          <a:ln w="28575" cmpd="sng">
            <a:solidFill>
              <a:srgbClr val="FF0000"/>
            </a:solidFill>
            <a:prstDash val="solid"/>
          </a:ln>
        </p:spPr>
        <p:txBody>
          <a:bodyPr>
            <a:normAutofit/>
          </a:bodyPr>
          <a:lstStyle/>
          <a:p>
            <a:pPr algn="l"/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Amy</a:t>
            </a:r>
            <a:r>
              <a:rPr lang="zh-CN" altLang="en-US" sz="40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an ______ student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85915" y="1215991"/>
            <a:ext cx="5628520" cy="55720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Last Saturday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they planned to _________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Jenny posted a message saying she ___________ 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Amy's classmate told her that Jenny was _________ with another girl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Amy felt ______ and she is ____________what to do next.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标题 1"/>
          <p:cNvSpPr/>
          <p:nvPr>
            <p:custDataLst>
              <p:tags r:id="rId3"/>
            </p:custDataLst>
          </p:nvPr>
        </p:nvSpPr>
        <p:spPr>
          <a:xfrm>
            <a:off x="90805" y="4915535"/>
            <a:ext cx="6470621" cy="80705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  <a:cs typeface="+mj-cs"/>
                <a:sym typeface="Arial" panose="020B0604020202020204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9pPr>
          </a:lstStyle>
          <a:p>
            <a:pPr algn="l"/>
            <a:r>
              <a:rPr lang="en-US" altLang="zh-CN" sz="4000">
                <a:ln>
                  <a:solidFill>
                    <a:sysClr val="windowText" lastClr="000000"/>
                  </a:solidFill>
                </a:ln>
                <a:latin typeface="Times New Roman" panose="02020603050405020304" charset="0"/>
                <a:cs typeface="Times New Roman" panose="02020603050405020304" charset="0"/>
              </a:rPr>
              <a:t>Jenny</a:t>
            </a:r>
            <a:r>
              <a:rPr lang="zh-CN" altLang="en-US" sz="4000">
                <a:ln>
                  <a:solidFill>
                    <a:sysClr val="windowText" lastClr="000000"/>
                  </a:solidFill>
                </a:ln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4000">
                <a:ln>
                  <a:solidFill>
                    <a:sysClr val="windowText" lastClr="000000"/>
                  </a:solidFill>
                </a:ln>
                <a:latin typeface="Times New Roman" panose="02020603050405020304" charset="0"/>
                <a:cs typeface="Times New Roman" panose="02020603050405020304" charset="0"/>
              </a:rPr>
              <a:t>a ______ girl</a:t>
            </a:r>
            <a:endParaRPr lang="en-US" altLang="zh-CN" sz="4000">
              <a:ln>
                <a:solidFill>
                  <a:sysClr val="windowText" lastClr="000000"/>
                </a:solidFill>
              </a:ln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4"/>
            </p:custDataLst>
          </p:nvPr>
        </p:nvCxnSpPr>
        <p:spPr>
          <a:xfrm flipH="1">
            <a:off x="4733925" y="2573020"/>
            <a:ext cx="38735" cy="2326640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7" name="标题 1"/>
          <p:cNvSpPr/>
          <p:nvPr>
            <p:custDataLst>
              <p:tags r:id="rId5"/>
            </p:custDataLst>
          </p:nvPr>
        </p:nvSpPr>
        <p:spPr>
          <a:xfrm>
            <a:off x="163830" y="3164205"/>
            <a:ext cx="4688092" cy="8648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  <a:cs typeface="+mj-cs"/>
                <a:sym typeface="Arial" panose="020B0604020202020204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9pPr>
          </a:lstStyle>
          <a:p>
            <a:pPr algn="l"/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a close ________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033433" y="1725497"/>
            <a:ext cx="224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awkward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033433" y="5021199"/>
            <a:ext cx="193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popular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828250" y="3353495"/>
            <a:ext cx="244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friendship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9350427" y="1552458"/>
            <a:ext cx="237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see a  film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7411162" y="2905820"/>
            <a:ext cx="244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had a cold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8638129" y="4325375"/>
            <a:ext cx="199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chatting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342675" y="5555191"/>
            <a:ext cx="148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angry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6957094" y="5987984"/>
            <a:ext cx="1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at a loss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>
            <p:custDataLst>
              <p:tags r:id="rId14"/>
            </p:custDataLst>
          </p:nvPr>
        </p:nvSpPr>
        <p:spPr>
          <a:xfrm>
            <a:off x="751698" y="131090"/>
            <a:ext cx="9123821" cy="769441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48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8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What exactly happened to Amy?</a:t>
            </a:r>
            <a:endParaRPr lang="en-US" altLang="zh-CN" sz="4800" b="1"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zh-CN" altLang="en-US" sz="4800" b="1"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20" y="184212"/>
            <a:ext cx="986242" cy="986242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17"/>
            </p:custDataLst>
          </p:nvPr>
        </p:nvGrpSpPr>
        <p:grpSpPr>
          <a:xfrm>
            <a:off x="3929204" y="3107190"/>
            <a:ext cx="1702189" cy="1106208"/>
            <a:chOff x="5065776" y="3645882"/>
            <a:chExt cx="1315818" cy="916974"/>
          </a:xfrm>
        </p:grpSpPr>
        <p:sp>
          <p:nvSpPr>
            <p:cNvPr id="19" name="心形 18"/>
            <p:cNvSpPr/>
            <p:nvPr>
              <p:custDataLst>
                <p:tags r:id="rId18"/>
              </p:custDataLst>
            </p:nvPr>
          </p:nvSpPr>
          <p:spPr>
            <a:xfrm>
              <a:off x="5065776" y="3645882"/>
              <a:ext cx="1288893" cy="916974"/>
            </a:xfrm>
            <a:prstGeom prst="hear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19"/>
              </p:custDataLst>
            </p:nvPr>
          </p:nvSpPr>
          <p:spPr>
            <a:xfrm>
              <a:off x="5158310" y="3807008"/>
              <a:ext cx="1223284" cy="535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>
                  <a:solidFill>
                    <a:srgbClr val="0070C0"/>
                  </a:solidFill>
                  <a:latin typeface="Times New Roman" panose="02020603050405020304" charset="0"/>
                  <a:cs typeface="Times New Roman" panose="02020603050405020304" charset="0"/>
                </a:rPr>
                <a:t>a sister</a:t>
              </a:r>
              <a:endParaRPr lang="en-US" altLang="zh-CN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23" name="图片 35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3" t="64905" r="43092" b="24583"/>
          <a:stretch>
            <a:fillRect/>
          </a:stretch>
        </p:blipFill>
        <p:spPr bwMode="auto">
          <a:xfrm>
            <a:off x="6223188" y="1305095"/>
            <a:ext cx="5476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36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9257" y="2905820"/>
            <a:ext cx="4476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37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4" t="43472" r="27657" b="44705"/>
          <a:stretch>
            <a:fillRect/>
          </a:stretch>
        </p:blipFill>
        <p:spPr bwMode="auto">
          <a:xfrm>
            <a:off x="6306484" y="3887412"/>
            <a:ext cx="541337" cy="75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38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9" t="64732" r="59442" b="23695"/>
          <a:stretch>
            <a:fillRect/>
          </a:stretch>
        </p:blipFill>
        <p:spPr bwMode="auto">
          <a:xfrm>
            <a:off x="6232674" y="4560022"/>
            <a:ext cx="6540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41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4" t="44525" r="10619" b="44426"/>
          <a:stretch>
            <a:fillRect/>
          </a:stretch>
        </p:blipFill>
        <p:spPr bwMode="auto">
          <a:xfrm>
            <a:off x="6346171" y="6280371"/>
            <a:ext cx="5016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7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9" t="64732" r="59442" b="23695"/>
          <a:stretch>
            <a:fillRect/>
          </a:stretch>
        </p:blipFill>
        <p:spPr bwMode="auto">
          <a:xfrm>
            <a:off x="6249257" y="5674833"/>
            <a:ext cx="655637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>
            <a:off x="842062" y="1241407"/>
            <a:ext cx="10533597" cy="52025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61"/>
          <p:cNvSpPr/>
          <p:nvPr>
            <p:custDataLst>
              <p:tags r:id="rId2"/>
            </p:custDataLst>
          </p:nvPr>
        </p:nvSpPr>
        <p:spPr bwMode="auto">
          <a:xfrm>
            <a:off x="2094865" y="1634483"/>
            <a:ext cx="7520588" cy="1657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Saturday morning: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Amy’s friend said she was ill and might not be able to make it to the cinema.</a:t>
            </a: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3"/>
            </p:custDataLst>
          </p:nvPr>
        </p:nvSpPr>
        <p:spPr>
          <a:xfrm>
            <a:off x="1452530" y="1252844"/>
            <a:ext cx="5905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Wingdings 2" panose="05020102010507070707" pitchFamily="18" charset="2"/>
                <a:ea typeface="宋体" panose="02010600030101010101" pitchFamily="2" charset="-122"/>
                <a:cs typeface="Times New Roman" panose="02020603050405020304" charset="0"/>
              </a:rPr>
              <a:t>u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1427396" y="3106843"/>
            <a:ext cx="5905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Wingdings 2" panose="05020102010507070707" pitchFamily="18" charset="2"/>
                <a:ea typeface="宋体" panose="02010600030101010101" pitchFamily="2" charset="-122"/>
                <a:cs typeface="Times New Roman" panose="02020603050405020304" charset="0"/>
              </a:rPr>
              <a:t>v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37" name="矩形 36"/>
          <p:cNvSpPr/>
          <p:nvPr>
            <p:custDataLst>
              <p:tags r:id="rId5"/>
            </p:custDataLst>
          </p:nvPr>
        </p:nvSpPr>
        <p:spPr>
          <a:xfrm>
            <a:off x="1427396" y="4749917"/>
            <a:ext cx="5905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Wingdings 2" panose="05020102010507070707" pitchFamily="18" charset="2"/>
                <a:ea typeface="宋体" panose="02010600030101010101" pitchFamily="2" charset="-122"/>
                <a:cs typeface="Times New Roman" panose="02020603050405020304" charset="0"/>
              </a:rPr>
              <a:t>w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22" name="矩形 61"/>
          <p:cNvSpPr/>
          <p:nvPr>
            <p:custDataLst>
              <p:tags r:id="rId6"/>
            </p:custDataLst>
          </p:nvPr>
        </p:nvSpPr>
        <p:spPr bwMode="auto">
          <a:xfrm>
            <a:off x="2059622" y="3187629"/>
            <a:ext cx="7908302" cy="10180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Saturday afternoon: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矩形 61"/>
          <p:cNvSpPr/>
          <p:nvPr>
            <p:custDataLst>
              <p:tags r:id="rId7"/>
            </p:custDataLst>
          </p:nvPr>
        </p:nvSpPr>
        <p:spPr bwMode="auto">
          <a:xfrm>
            <a:off x="2002535" y="4864607"/>
            <a:ext cx="7648159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Monday: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30"/>
          <p:cNvSpPr txBox="1"/>
          <p:nvPr>
            <p:custDataLst>
              <p:tags r:id="rId8"/>
            </p:custDataLst>
          </p:nvPr>
        </p:nvSpPr>
        <p:spPr>
          <a:xfrm>
            <a:off x="2113661" y="3591106"/>
            <a:ext cx="7908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Amy’s friend was out having fun with someone else.</a:t>
            </a: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9" name="TextBox 30"/>
          <p:cNvSpPr txBox="1"/>
          <p:nvPr>
            <p:custDataLst>
              <p:tags r:id="rId9"/>
            </p:custDataLst>
          </p:nvPr>
        </p:nvSpPr>
        <p:spPr>
          <a:xfrm>
            <a:off x="1845570" y="5295494"/>
            <a:ext cx="755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Amy received a </a:t>
            </a:r>
            <a:r>
              <a:rPr kumimoji="0" lang="en-US" altLang="zh-CN" sz="3600" b="1" i="0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horrible surprise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86" y="149170"/>
            <a:ext cx="1464516" cy="1464516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2002535" y="4198130"/>
            <a:ext cx="734551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3"/>
            </p:custDataLst>
          </p:nvPr>
        </p:nvCxnSpPr>
        <p:spPr>
          <a:xfrm>
            <a:off x="2051474" y="5941586"/>
            <a:ext cx="734551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4"/>
            </p:custDataLst>
          </p:nvPr>
        </p:nvCxnSpPr>
        <p:spPr>
          <a:xfrm>
            <a:off x="2002535" y="4791435"/>
            <a:ext cx="734551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15"/>
            </p:custDataLst>
          </p:nvPr>
        </p:nvSpPr>
        <p:spPr>
          <a:xfrm>
            <a:off x="1292860" y="304800"/>
            <a:ext cx="8237220" cy="769620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A1 Amy’s problem</a:t>
            </a:r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54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P32</a:t>
            </a:r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21522" cy="359167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25115" y="194732"/>
            <a:ext cx="7718895" cy="1843389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you were Amy, </a:t>
            </a:r>
            <a:endParaRPr lang="en-US" altLang="zh-CN" sz="5400" b="1"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5400" b="1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what would you do?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10041811" y="577806"/>
            <a:ext cx="1872208" cy="1077240"/>
            <a:chOff x="7020272" y="115328"/>
            <a:chExt cx="1872208" cy="1077240"/>
          </a:xfrm>
        </p:grpSpPr>
        <p:sp>
          <p:nvSpPr>
            <p:cNvPr id="4" name="流程图: 资料带 3"/>
            <p:cNvSpPr/>
            <p:nvPr>
              <p:custDataLst>
                <p:tags r:id="rId5"/>
              </p:custDataLst>
            </p:nvPr>
          </p:nvSpPr>
          <p:spPr>
            <a:xfrm>
              <a:off x="7020272" y="115328"/>
              <a:ext cx="1872208" cy="1077240"/>
            </a:xfrm>
            <a:prstGeom prst="flowChartPunchedTap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7020272" y="332656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chemeClr val="accent2"/>
                  </a:solidFill>
                </a:rPr>
                <a:t>2 points</a:t>
              </a:r>
              <a:endParaRPr lang="zh-CN" altLang="en-US" sz="3600" b="1">
                <a:solidFill>
                  <a:schemeClr val="accent2"/>
                </a:solidFill>
              </a:endParaRPr>
            </a:p>
          </p:txBody>
        </p:sp>
      </p:grpSp>
      <p:sp>
        <p:nvSpPr>
          <p:cNvPr id="10" name="对话气泡: 圆角矩形 9"/>
          <p:cNvSpPr/>
          <p:nvPr>
            <p:custDataLst>
              <p:tags r:id="rId7"/>
            </p:custDataLst>
          </p:nvPr>
        </p:nvSpPr>
        <p:spPr>
          <a:xfrm>
            <a:off x="6434888" y="2143674"/>
            <a:ext cx="5390920" cy="1542361"/>
          </a:xfrm>
          <a:prstGeom prst="wedgeRoundRectCallout">
            <a:avLst>
              <a:gd name="adj1" fmla="val -73149"/>
              <a:gd name="adj2" fmla="val 25357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If I were Amy, I would rethink our relationship.</a:t>
            </a:r>
            <a:endParaRPr lang="en-US" altLang="zh-CN" sz="4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对话气泡: 圆角矩形 10"/>
          <p:cNvSpPr/>
          <p:nvPr>
            <p:custDataLst>
              <p:tags r:id="rId8"/>
            </p:custDataLst>
          </p:nvPr>
        </p:nvSpPr>
        <p:spPr>
          <a:xfrm>
            <a:off x="6523099" y="3797743"/>
            <a:ext cx="5390920" cy="2865525"/>
          </a:xfrm>
          <a:prstGeom prst="wedgeRoundRectCallout">
            <a:avLst>
              <a:gd name="adj1" fmla="val -72332"/>
              <a:gd name="adj2" fmla="val -40151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If I were Amy, I would find a chance to have a full communication with her.</a:t>
            </a:r>
            <a:endParaRPr lang="en-US" altLang="zh-CN" sz="4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en-US" altLang="zh-CN" sz="4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0" grpId="0" bldLvl="0" animBg="1"/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" y="0"/>
            <a:ext cx="12192711" cy="6858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1424744" y="3321269"/>
            <a:ext cx="767256" cy="893379"/>
          </a:xfrm>
          <a:prstGeom prst="rect">
            <a:avLst/>
          </a:prstGeom>
          <a:solidFill>
            <a:srgbClr val="DAE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/>
          <p:cNvSpPr/>
          <p:nvPr>
            <p:custDataLst>
              <p:tags r:id="rId4"/>
            </p:custDataLst>
          </p:nvPr>
        </p:nvSpPr>
        <p:spPr>
          <a:xfrm rot="19852200">
            <a:off x="8544908" y="5205248"/>
            <a:ext cx="861848" cy="74623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1 -0.05487 L 0.17604 -0.39954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81" y="1068636"/>
            <a:ext cx="12455164" cy="578936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14096" y="367862"/>
            <a:ext cx="10134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latin typeface="Monotype Corsiva" panose="03010101010201010101" pitchFamily="2" charset="0"/>
              </a:rPr>
              <a:t>Now let’s see </a:t>
            </a:r>
            <a:r>
              <a:rPr lang="en-US" altLang="zh-CN" sz="6000" b="1">
                <a:latin typeface="Monotype Corsiva" panose="03010101010201010101" pitchFamily="2" charset="0"/>
                <a:sym typeface="+mn-ea"/>
              </a:rPr>
              <a:t>what are the pieces of advice from Cindy and David?</a:t>
            </a:r>
            <a:endParaRPr lang="en-US" altLang="zh-CN" sz="6000" b="1">
              <a:latin typeface="Monotype Corsiva" panose="03010101010201010101" pitchFamily="2" charset="0"/>
              <a:sym typeface="+mn-ea"/>
            </a:endParaRPr>
          </a:p>
          <a:p>
            <a:endParaRPr lang="zh-CN" altLang="en-US" sz="6000" b="1">
              <a:latin typeface="Monotype Corsiva" panose="03010101010201010101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1"/>
            </p:custDataLst>
          </p:nvPr>
        </p:nvSpPr>
        <p:spPr>
          <a:xfrm>
            <a:off x="1271752" y="1659410"/>
            <a:ext cx="9322676" cy="47969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117835" y="2413660"/>
            <a:ext cx="69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This friendship is worth saving.</a:t>
            </a:r>
            <a:endParaRPr lang="en-US" altLang="zh-CN" sz="40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681654" y="1644219"/>
            <a:ext cx="2249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Cindy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173421" y="-173736"/>
            <a:ext cx="12092940" cy="1171575"/>
            <a:chOff x="173421" y="0"/>
            <a:chExt cx="12092940" cy="1171575"/>
          </a:xfrm>
        </p:grpSpPr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173421" y="0"/>
              <a:ext cx="1944414" cy="1163669"/>
            </a:xfrm>
            <a:prstGeom prst="rect">
              <a:avLst/>
            </a:prstGeom>
            <a:solidFill>
              <a:srgbClr val="1C4E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/>
                <a:t>Task 3</a:t>
              </a:r>
              <a:endParaRPr lang="zh-CN" altLang="en-US" sz="4400" b="1"/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2117791" y="401955"/>
              <a:ext cx="10148570" cy="769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Read the replies and find their suggestions.</a:t>
              </a:r>
              <a:r>
                <a:rPr lang="zh-CN" altLang="en-US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（</a:t>
              </a:r>
              <a:r>
                <a:rPr lang="en-US" altLang="zh-CN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P32</a:t>
              </a:r>
              <a:r>
                <a:rPr lang="zh-CN" altLang="en-US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）</a:t>
              </a:r>
              <a:endPara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1818292" y="3174123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1697421" y="4325006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>
            <a:off x="1697421" y="5328744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>
            <a:off x="1697421" y="6248400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697421" y="1644219"/>
            <a:ext cx="2249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Cindy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597572" y="3053696"/>
            <a:ext cx="2249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How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2117834" y="3687258"/>
            <a:ext cx="69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 have a full and frank talk.</a:t>
            </a:r>
            <a:endParaRPr lang="en-US" altLang="zh-CN" sz="40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2217683" y="4656048"/>
            <a:ext cx="69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 listen to what she has to say.</a:t>
            </a:r>
            <a:endParaRPr lang="en-US" altLang="zh-CN" sz="40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2217683" y="5589648"/>
            <a:ext cx="69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 explain how you feel.</a:t>
            </a:r>
            <a:endParaRPr lang="en-US" altLang="zh-CN" sz="40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等腰三角形 19"/>
          <p:cNvSpPr/>
          <p:nvPr>
            <p:custDataLst>
              <p:tags r:id="rId16"/>
            </p:custDataLst>
          </p:nvPr>
        </p:nvSpPr>
        <p:spPr>
          <a:xfrm>
            <a:off x="1623638" y="3806125"/>
            <a:ext cx="494196" cy="42051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>
            <p:custDataLst>
              <p:tags r:id="rId17"/>
            </p:custDataLst>
          </p:nvPr>
        </p:nvSpPr>
        <p:spPr>
          <a:xfrm>
            <a:off x="1633938" y="4809862"/>
            <a:ext cx="494196" cy="42051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>
            <p:custDataLst>
              <p:tags r:id="rId18"/>
            </p:custDataLst>
          </p:nvPr>
        </p:nvSpPr>
        <p:spPr>
          <a:xfrm>
            <a:off x="1608082" y="5701403"/>
            <a:ext cx="494196" cy="42051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20000" r="75362" b="66478"/>
          <a:stretch>
            <a:fillRect/>
          </a:stretch>
        </p:blipFill>
        <p:spPr>
          <a:xfrm>
            <a:off x="721982" y="1566057"/>
            <a:ext cx="901656" cy="9273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1"/>
            </p:custDataLst>
          </p:nvPr>
        </p:nvSpPr>
        <p:spPr>
          <a:xfrm>
            <a:off x="2175851" y="1063052"/>
            <a:ext cx="5150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2mins to find out the details.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B1U3 Reading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3">
                  <p14:trim st="115000.000000" end="39000.625000"/>
                </p14:media>
              </p:ext>
            </p:extLst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709833" y="5485138"/>
            <a:ext cx="1000839" cy="1000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87" b="11258"/>
          <a:stretch>
            <a:fillRect/>
          </a:stretch>
        </p:blipFill>
        <p:spPr>
          <a:xfrm>
            <a:off x="992505" y="1057910"/>
            <a:ext cx="4667885" cy="4603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2600" y="4075430"/>
            <a:ext cx="1144587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　　</a:t>
            </a:r>
            <a:endParaRPr lang="en-US" altLang="zh-CN" sz="2800" b="1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3420" y="1057910"/>
            <a:ext cx="452945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Karl Marx and Friedrich Engels were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good friends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. Marx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admired 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Engles and always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followed his steps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in pursuing a better-civilized world. Engles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viewed 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Marx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as an extraordinary talent 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and they devoted their life</a:t>
            </a:r>
            <a:r>
              <a:rPr lang="en-US" altLang="zh-CN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’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 work to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a common cause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(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共同的事业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-- communism(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共产主义</a:t>
            </a:r>
            <a:r>
              <a:rPr lang="en-US" altLang="zh-CN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).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1"/>
            </p:custDataLst>
          </p:nvPr>
        </p:nvSpPr>
        <p:spPr>
          <a:xfrm>
            <a:off x="1271752" y="1659410"/>
            <a:ext cx="9322676" cy="47969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71752" y="2455648"/>
            <a:ext cx="9832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It’s your time to rethink your relationship.</a:t>
            </a:r>
            <a:endParaRPr lang="en-US" altLang="zh-CN" sz="40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681654" y="1644219"/>
            <a:ext cx="2249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David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173421" y="0"/>
            <a:ext cx="10421007" cy="1171200"/>
            <a:chOff x="173421" y="0"/>
            <a:chExt cx="10421007" cy="1171200"/>
          </a:xfrm>
        </p:grpSpPr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173421" y="0"/>
              <a:ext cx="1944414" cy="1163669"/>
            </a:xfrm>
            <a:prstGeom prst="rect">
              <a:avLst/>
            </a:prstGeom>
            <a:solidFill>
              <a:srgbClr val="1C4E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/>
                <a:t>Task 3</a:t>
              </a:r>
              <a:endParaRPr lang="zh-CN" altLang="en-US" sz="4400" b="1"/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2117835" y="401759"/>
              <a:ext cx="8476593" cy="769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Read the replies and find their suggestions.</a:t>
              </a:r>
              <a:endPara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1818292" y="3174123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1697421" y="4325006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>
            <a:off x="1697421" y="5002925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>
            <a:off x="1697421" y="5691353"/>
            <a:ext cx="84713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1597572" y="3053696"/>
            <a:ext cx="2249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How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2296509" y="3651744"/>
            <a:ext cx="8623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If your friend ignores your feelings or makes you suffer, it’s time to rethink your relationship.</a:t>
            </a:r>
            <a:endParaRPr lang="en-US" altLang="zh-CN" sz="40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等腰三角形 19"/>
          <p:cNvSpPr/>
          <p:nvPr>
            <p:custDataLst>
              <p:tags r:id="rId13"/>
            </p:custDataLst>
          </p:nvPr>
        </p:nvSpPr>
        <p:spPr>
          <a:xfrm>
            <a:off x="1623638" y="3806125"/>
            <a:ext cx="494196" cy="42051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1044" r="24638" b="65660"/>
          <a:stretch>
            <a:fillRect/>
          </a:stretch>
        </p:blipFill>
        <p:spPr>
          <a:xfrm>
            <a:off x="670639" y="1497869"/>
            <a:ext cx="926933" cy="911819"/>
          </a:xfrm>
          <a:prstGeom prst="rect">
            <a:avLst/>
          </a:prstGeom>
        </p:spPr>
      </p:pic>
      <p:pic>
        <p:nvPicPr>
          <p:cNvPr id="9" name="B1U3 Reading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>
                  <p14:trim st="152000.000000"/>
                </p14:media>
              </p:ext>
            </p:extLst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030733" y="5793814"/>
            <a:ext cx="1000839" cy="1000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89" y="629511"/>
            <a:ext cx="11733022" cy="6228490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173421" y="0"/>
            <a:ext cx="10421007" cy="1171200"/>
            <a:chOff x="173421" y="0"/>
            <a:chExt cx="10421007" cy="1171200"/>
          </a:xfrm>
        </p:grpSpPr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173421" y="0"/>
              <a:ext cx="1944414" cy="1163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/>
                <a:t>Task 4</a:t>
              </a:r>
              <a:endParaRPr lang="zh-CN" altLang="en-US" sz="4400" b="1"/>
            </a:p>
          </p:txBody>
        </p: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2117835" y="401759"/>
              <a:ext cx="8476593" cy="769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Find their similarities in structures.</a:t>
              </a:r>
              <a:endPara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817782" y="1800711"/>
            <a:ext cx="172964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 flipV="1">
            <a:off x="1817782" y="4353137"/>
            <a:ext cx="495759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0" y="21854"/>
            <a:ext cx="3547431" cy="10482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3721864" y="1789692"/>
            <a:ext cx="4518753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1042929" y="2162430"/>
            <a:ext cx="5313804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2682606" y="5443620"/>
            <a:ext cx="9028324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229489" y="5815808"/>
            <a:ext cx="3978954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3410815" y="45984"/>
            <a:ext cx="2339821" cy="1048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Attitude</a:t>
            </a:r>
            <a:endParaRPr lang="en-US" altLang="zh-CN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4415927" y="2890803"/>
            <a:ext cx="721788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4415926" y="5838667"/>
            <a:ext cx="7295004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173421" y="6205629"/>
            <a:ext cx="2509185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5750762" y="45984"/>
            <a:ext cx="3393195" cy="1048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Suggestions</a:t>
            </a:r>
            <a:endParaRPr lang="en-US" altLang="zh-CN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矩形 21"/>
          <p:cNvSpPr/>
          <p:nvPr>
            <p:custDataLst>
              <p:tags r:id="rId18"/>
            </p:custDataLst>
          </p:nvPr>
        </p:nvSpPr>
        <p:spPr>
          <a:xfrm>
            <a:off x="7420689" y="3312970"/>
            <a:ext cx="372838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19"/>
            </p:custDataLst>
          </p:nvPr>
        </p:nvSpPr>
        <p:spPr>
          <a:xfrm flipV="1">
            <a:off x="229489" y="3615280"/>
            <a:ext cx="245311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20"/>
            </p:custDataLst>
          </p:nvPr>
        </p:nvSpPr>
        <p:spPr>
          <a:xfrm flipV="1">
            <a:off x="2738674" y="6189558"/>
            <a:ext cx="889513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 flipV="1">
            <a:off x="173421" y="6617174"/>
            <a:ext cx="1324873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9125636" y="21854"/>
            <a:ext cx="3066364" cy="104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Comfort</a:t>
            </a:r>
            <a:endParaRPr lang="en-US" altLang="zh-CN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矩形 1"/>
          <p:cNvSpPr/>
          <p:nvPr>
            <p:custDataLst>
              <p:tags r:id="rId23"/>
            </p:custDataLst>
          </p:nvPr>
        </p:nvSpPr>
        <p:spPr>
          <a:xfrm>
            <a:off x="233189" y="3275901"/>
            <a:ext cx="6933283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440"/>
            <a:ext cx="1222505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32901" y="1254080"/>
            <a:ext cx="992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If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you need to give advice to someone, you should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对话气泡: 圆角矩形 4"/>
          <p:cNvSpPr/>
          <p:nvPr>
            <p:custDataLst>
              <p:tags r:id="rId4"/>
            </p:custDataLst>
          </p:nvPr>
        </p:nvSpPr>
        <p:spPr>
          <a:xfrm>
            <a:off x="683046" y="1891237"/>
            <a:ext cx="11226188" cy="2702797"/>
          </a:xfrm>
          <a:prstGeom prst="wedgeRoundRectCallout">
            <a:avLst>
              <a:gd name="adj1" fmla="val 34810"/>
              <a:gd name="adj2" fmla="val 7617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15247" y="1996795"/>
            <a:ext cx="1006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l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et him know that you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understand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 his feeling</a:t>
            </a:r>
            <a:endParaRPr lang="zh-CN" altLang="en-US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815247" y="2596304"/>
            <a:ext cx="1006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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show your </a:t>
            </a:r>
            <a:r>
              <a:rPr lang="en-US" altLang="zh-CN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attitude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 to this matter</a:t>
            </a:r>
            <a:endParaRPr lang="zh-CN" altLang="en-US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15247" y="3105834"/>
            <a:ext cx="1006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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give some useful </a:t>
            </a:r>
            <a:r>
              <a:rPr lang="en-US" altLang="zh-CN" sz="36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suggestions</a:t>
            </a:r>
            <a:endParaRPr lang="zh-CN" altLang="en-US" sz="3600" b="1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815246" y="3684229"/>
            <a:ext cx="1122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</a:t>
            </a:r>
            <a:r>
              <a:rPr lang="en-US" altLang="zh-CN" sz="3600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comfort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 him again and make him believe it’ll be ok</a:t>
            </a:r>
            <a:endParaRPr lang="zh-CN" altLang="en-US" sz="3600" b="1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668000" y="121412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/>
      <p:bldP spid="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0"/>
          <a:stretch>
            <a:fillRect/>
          </a:stretch>
        </p:blipFill>
        <p:spPr>
          <a:xfrm>
            <a:off x="6411816" y="0"/>
            <a:ext cx="5780183" cy="6858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1018" y="0"/>
            <a:ext cx="641181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39448" y="1107891"/>
            <a:ext cx="57071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2" charset="0"/>
              </a:rPr>
              <a:t>  </a:t>
            </a:r>
            <a:r>
              <a:rPr lang="en-US" altLang="zh-CN" sz="8800" b="1">
                <a:solidFill>
                  <a:srgbClr val="004D7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2" charset="0"/>
              </a:rPr>
              <a:t>Let’s </a:t>
            </a:r>
            <a:endParaRPr lang="en-US" altLang="zh-CN" sz="8800" b="1">
              <a:solidFill>
                <a:srgbClr val="004D7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2" charset="0"/>
            </a:endParaRPr>
          </a:p>
          <a:p>
            <a:r>
              <a:rPr lang="en-US" altLang="zh-CN" sz="8800" b="1">
                <a:solidFill>
                  <a:srgbClr val="004D7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2" charset="0"/>
              </a:rPr>
              <a:t>save their friendship!</a:t>
            </a:r>
            <a:endParaRPr lang="zh-CN" altLang="en-US" sz="8800" b="1">
              <a:solidFill>
                <a:srgbClr val="004D7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2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2687300" y="104902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"/>
          <a:stretch>
            <a:fillRect/>
          </a:stretch>
        </p:blipFill>
        <p:spPr>
          <a:xfrm>
            <a:off x="452745" y="255148"/>
            <a:ext cx="11286510" cy="6290631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970265" y="5376231"/>
            <a:ext cx="1244906" cy="85931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826265" y="2622013"/>
            <a:ext cx="10989056" cy="4235987"/>
            <a:chOff x="1201011" y="2622014"/>
            <a:chExt cx="9391707" cy="3183874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32703" b="6521"/>
            <a:stretch>
              <a:fillRect/>
            </a:stretch>
          </p:blipFill>
          <p:spPr>
            <a:xfrm>
              <a:off x="1201011" y="2622014"/>
              <a:ext cx="9391707" cy="3183874"/>
            </a:xfrm>
            <a:prstGeom prst="rect">
              <a:avLst/>
            </a:prstGeom>
          </p:spPr>
        </p:pic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044849" y="4990641"/>
              <a:ext cx="1057619" cy="605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3848559" y="1843661"/>
            <a:ext cx="330506" cy="37457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947449" y="4486990"/>
            <a:ext cx="10418286" cy="51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976829" y="6473699"/>
            <a:ext cx="5743460" cy="51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Jenny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3417.000000" end="2051.000000"/>
                </p14:media>
              </p:ext>
            </p:extLst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427485" y="1650475"/>
            <a:ext cx="1787686" cy="81935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9358025" y="1568531"/>
            <a:ext cx="1883664" cy="894651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6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"/>
          <a:stretch>
            <a:fillRect/>
          </a:stretch>
        </p:blipFill>
        <p:spPr>
          <a:xfrm>
            <a:off x="452745" y="255148"/>
            <a:ext cx="11286510" cy="6290631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970265" y="5376231"/>
            <a:ext cx="1244906" cy="85931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826265" y="2622013"/>
            <a:ext cx="10989056" cy="4235987"/>
            <a:chOff x="1201011" y="2622014"/>
            <a:chExt cx="9391707" cy="3183874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t="32703" b="6521"/>
            <a:stretch>
              <a:fillRect/>
            </a:stretch>
          </p:blipFill>
          <p:spPr>
            <a:xfrm>
              <a:off x="1201011" y="2622014"/>
              <a:ext cx="9391707" cy="3183874"/>
            </a:xfrm>
            <a:prstGeom prst="rect">
              <a:avLst/>
            </a:prstGeom>
          </p:spPr>
        </p:pic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044849" y="4990641"/>
              <a:ext cx="1057619" cy="605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3848559" y="1843661"/>
            <a:ext cx="330506" cy="37457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947449" y="4486990"/>
            <a:ext cx="10418286" cy="51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976829" y="6473699"/>
            <a:ext cx="5743460" cy="51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Jenny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3417.000000" end="2051.000000"/>
                </p14:media>
              </p:ext>
            </p:extLst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427485" y="1650475"/>
            <a:ext cx="1787686" cy="81935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9358025" y="1568531"/>
            <a:ext cx="1883664" cy="894651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6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0" r="81935" b="53413"/>
          <a:stretch>
            <a:fillRect/>
          </a:stretch>
        </p:blipFill>
        <p:spPr>
          <a:xfrm>
            <a:off x="821194" y="603766"/>
            <a:ext cx="2892793" cy="2732183"/>
          </a:xfrm>
          <a:prstGeom prst="rect">
            <a:avLst/>
          </a:prstGeom>
        </p:spPr>
      </p:pic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098331" y="3192730"/>
            <a:ext cx="9995338" cy="1169949"/>
            <a:chOff x="1234966" y="5256721"/>
            <a:chExt cx="9995338" cy="1724389"/>
          </a:xfrm>
        </p:grpSpPr>
        <p:sp>
          <p:nvSpPr>
            <p:cNvPr id="7" name="矩形: 圆角 6"/>
            <p:cNvSpPr/>
            <p:nvPr>
              <p:custDataLst>
                <p:tags r:id="rId5"/>
              </p:custDataLst>
            </p:nvPr>
          </p:nvSpPr>
          <p:spPr>
            <a:xfrm>
              <a:off x="1234966" y="5256721"/>
              <a:ext cx="9995338" cy="1724389"/>
            </a:xfrm>
            <a:prstGeom prst="roundRect">
              <a:avLst/>
            </a:prstGeom>
            <a:solidFill>
              <a:srgbClr val="314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544167" y="5370421"/>
              <a:ext cx="9686137" cy="1496987"/>
            </a:xfrm>
            <a:prstGeom prst="rect">
              <a:avLst/>
            </a:prstGeom>
            <a:solidFill>
              <a:srgbClr val="314057"/>
            </a:solidFill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What</a:t>
              </a:r>
              <a:r>
                <a:rPr lang="en-US" altLang="zh-CN" sz="48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do you want to say to Jenny?</a:t>
              </a:r>
              <a:endParaRPr lang="zh-CN" altLang="en-US" sz="4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73421" y="0"/>
            <a:ext cx="7879909" cy="1171200"/>
            <a:chOff x="173421" y="0"/>
            <a:chExt cx="7879909" cy="1171200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173421" y="0"/>
              <a:ext cx="1944414" cy="1163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/>
                <a:t>Task 5</a:t>
              </a:r>
              <a:endParaRPr lang="zh-CN" altLang="en-US" sz="4400" b="1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2117835" y="401759"/>
              <a:ext cx="5935495" cy="769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Prepare a message to Jenny.</a:t>
              </a:r>
              <a:endPara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-148590" y="2380397"/>
            <a:ext cx="3547431" cy="10482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3375890" y="2380397"/>
            <a:ext cx="2339821" cy="1048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Attitude</a:t>
            </a:r>
            <a:endParaRPr lang="en-US" altLang="zh-CN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715837" y="2530892"/>
            <a:ext cx="3393195" cy="1048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Suggestions</a:t>
            </a:r>
            <a:endParaRPr lang="en-US" altLang="zh-CN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9026576" y="2530257"/>
            <a:ext cx="3066364" cy="104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Comfort</a:t>
            </a:r>
            <a:endParaRPr lang="en-US" altLang="zh-CN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57784" y="1311656"/>
            <a:ext cx="11750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Requirements:  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 Your writing should be about 25-50 words.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	                    Try to use the 4 tips mentioned just now.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9"/>
            </p:custDataLst>
          </p:nvPr>
        </p:nvGrpSpPr>
        <p:grpSpPr>
          <a:xfrm>
            <a:off x="9911384" y="41079"/>
            <a:ext cx="1872208" cy="1077240"/>
            <a:chOff x="7020272" y="115328"/>
            <a:chExt cx="1872208" cy="1077240"/>
          </a:xfrm>
        </p:grpSpPr>
        <p:sp>
          <p:nvSpPr>
            <p:cNvPr id="12" name="流程图: 资料带 11"/>
            <p:cNvSpPr/>
            <p:nvPr>
              <p:custDataLst>
                <p:tags r:id="rId10"/>
              </p:custDataLst>
            </p:nvPr>
          </p:nvSpPr>
          <p:spPr>
            <a:xfrm>
              <a:off x="7020272" y="115328"/>
              <a:ext cx="1872208" cy="1077240"/>
            </a:xfrm>
            <a:prstGeom prst="flowChartPunchedTap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7020272" y="332656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chemeClr val="accent2"/>
                  </a:solidFill>
                </a:rPr>
                <a:t>3 points</a:t>
              </a:r>
              <a:endParaRPr lang="zh-CN" altLang="en-US" sz="3600" b="1">
                <a:solidFill>
                  <a:schemeClr val="accent2"/>
                </a:solidFill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173355" y="4201160"/>
            <a:ext cx="11783060" cy="3027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—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187960" y="4010025"/>
            <a:ext cx="11595735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 completely understand your feelings.  I know you cherish your friendship with Amy and don’t want to let go of it. 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5303520" y="4477385"/>
            <a:ext cx="6888480" cy="631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I see eye to eye with you on saving the</a:t>
            </a:r>
            <a:endParaRPr lang="en-US" altLang="zh-CN" sz="280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sz="2800" i="1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99060" y="4939030"/>
            <a:ext cx="6840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friendship because eight years is a long time.</a:t>
            </a:r>
            <a:endParaRPr lang="en-US" altLang="zh-CN" sz="280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6852285" y="4939030"/>
            <a:ext cx="11300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Find a chance to chat with her </a:t>
            </a:r>
            <a:endParaRPr lang="en-US" altLang="zh-CN" sz="2800" noProof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99060" y="5380990"/>
            <a:ext cx="10555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have a simple explanation to Amy for your behavior.</a:t>
            </a:r>
            <a:endParaRPr lang="en-US" altLang="zh-CN" sz="2800" noProof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8449310" y="5370830"/>
            <a:ext cx="3134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 am sure Amy will </a:t>
            </a:r>
            <a:endParaRPr lang="en-US" altLang="zh-CN" sz="2800" noProof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235585" y="5808345"/>
            <a:ext cx="1041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forgive you and both of you will make up in time.</a:t>
            </a:r>
            <a:endParaRPr lang="en-US" altLang="zh-CN" sz="2800" noProof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rcRect b="2813"/>
          <a:stretch>
            <a:fillRect/>
          </a:stretch>
        </p:blipFill>
        <p:spPr>
          <a:xfrm>
            <a:off x="767715" y="621030"/>
            <a:ext cx="3825875" cy="3583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93590" y="1496060"/>
            <a:ext cx="6951980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charset="0"/>
                <a:cs typeface="Times New Roman" panose="02020603050405020304" charset="0"/>
              </a:rPr>
              <a:t>　　Music talent Bo Ya loved playing High Mountain and Flowing Water, which could hardly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 understood by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b="1">
                <a:latin typeface="Times New Roman" panose="02020603050405020304" charset="0"/>
                <a:cs typeface="Times New Roman" panose="02020603050405020304" charset="0"/>
              </a:rPr>
              <a:t>anyone but a woodcutter named Zhong Ziqi. 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245" y="4076700"/>
            <a:ext cx="10633710" cy="21583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　　Bo Ya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cherished（珍惜）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this friend who could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understand his music and his mood and thoughts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as well. When he heard that Ziqi died, Bo Ya thought no one could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appreciate（欣赏）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his music, </a:t>
            </a:r>
            <a:r>
              <a:rPr lang="en-US" altLang="zh-CN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so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he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smashed（砸碎）</a:t>
            </a:r>
            <a:r>
              <a:rPr lang="zh-CN" altLang="en-US" sz="28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his zither(琴) and never played again.</a:t>
            </a:r>
            <a:endParaRPr lang="zh-CN" altLang="en-US" sz="2800" b="1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/>
        </p:nvSpPr>
        <p:spPr>
          <a:xfrm>
            <a:off x="3503930" y="1384300"/>
            <a:ext cx="8145780" cy="29635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　　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The glory of friendship is not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outstretched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hand, nor the kindly smile, nor the joy of companionship; it's the spiritual inspiration that comes to one when he discovers that someone else believes in him and is willing to trust him.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　　　　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--- Ralph Waldo Emerson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14680"/>
            <a:ext cx="6304915" cy="6451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sz="36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 quotation about friendship</a:t>
            </a:r>
            <a:endParaRPr lang="en-US" altLang="zh-CN" sz="3600" b="1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5" y="1333500"/>
            <a:ext cx="2854960" cy="3014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605" y="4347845"/>
            <a:ext cx="6391910" cy="18738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　　</a:t>
            </a:r>
            <a:r>
              <a:rPr lang="en-US" altLang="zh-CN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An American Transcendentalist(</a:t>
            </a:r>
            <a:r>
              <a:rPr lang="zh-CN" altLang="en-US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超验主义</a:t>
            </a:r>
            <a:r>
              <a:rPr lang="en-US" altLang="zh-CN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) poet, philosopher</a:t>
            </a:r>
            <a:r>
              <a:rPr lang="zh-CN" altLang="en-US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（哲学家）</a:t>
            </a:r>
            <a:r>
              <a:rPr lang="en-US" altLang="zh-CN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 and essayist</a:t>
            </a:r>
            <a:r>
              <a:rPr lang="zh-CN" altLang="en-US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（散文家）</a:t>
            </a:r>
            <a:r>
              <a:rPr lang="en-US" altLang="zh-CN" sz="2400" b="1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 during the 19th century. One of his best-known essays is "Self-Reliance.”《论自助》</a:t>
            </a:r>
            <a:endParaRPr lang="en-US" altLang="zh-CN" sz="2400" b="1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5310" y="4077970"/>
            <a:ext cx="5017135" cy="22453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280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charset="-122"/>
              </a:rPr>
              <a:t>友谊的光辉并不在于伸出的援手或者善意的微笑，也不在于陪伴时的快乐。它是当一个人发现有人相信他并愿意信任他时得到的精神鼓励。</a:t>
            </a:r>
            <a:endParaRPr lang="zh-CN" altLang="en-US" sz="2800">
              <a:solidFill>
                <a:srgbClr val="7030A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01370" y="1343025"/>
            <a:ext cx="107067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0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　　</a:t>
            </a:r>
            <a:r>
              <a:rPr lang="en-US" altLang="zh-CN" sz="30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Teenagers may have difficulty maintaining their friendship. </a:t>
            </a:r>
            <a:r>
              <a:rPr lang="en-US" altLang="zh-CN" sz="3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Watch</a:t>
            </a:r>
            <a:r>
              <a:rPr lang="en-US" altLang="zh-CN" sz="30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video and </a:t>
            </a:r>
            <a:r>
              <a:rPr lang="en-US" altLang="zh-CN" sz="3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finish</a:t>
            </a:r>
            <a:r>
              <a:rPr lang="en-US" altLang="zh-CN" sz="30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following exercises.</a:t>
            </a:r>
            <a:endParaRPr lang="en-US" altLang="zh-CN" sz="30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452235" y="2884805"/>
            <a:ext cx="5055870" cy="929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Bill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’s problem: 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_______________________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452235" y="3884295"/>
            <a:ext cx="5055870" cy="929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Jane’s problem: 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_______________________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452235" y="4883150"/>
            <a:ext cx="5055870" cy="929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Harry’s problem: 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_______________________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6145" y="675005"/>
            <a:ext cx="4409440" cy="58356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sz="32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Welcome to the unit</a:t>
            </a:r>
            <a:endParaRPr lang="en-US" altLang="zh-CN" sz="3200" b="1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4" name="内容占位符 2"/>
          <p:cNvSpPr txBox="1"/>
          <p:nvPr>
            <p:custDataLst>
              <p:tags r:id="rId2"/>
            </p:custDataLst>
          </p:nvPr>
        </p:nvSpPr>
        <p:spPr>
          <a:xfrm>
            <a:off x="1718945" y="3103245"/>
            <a:ext cx="9424035" cy="9480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b="1">
                <a:solidFill>
                  <a:prstClr val="black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We are at __________ high schools, and I ______ my best friend from junior high.</a:t>
            </a:r>
            <a:endParaRPr lang="en-US" altLang="zh-CN" sz="2800" b="1">
              <a:solidFill>
                <a:prstClr val="black"/>
              </a:solidFill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</a:endParaRPr>
          </a:p>
        </p:txBody>
      </p:sp>
      <p:sp>
        <p:nvSpPr>
          <p:cNvPr id="33" name="内容占位符 2"/>
          <p:cNvSpPr txBox="1"/>
          <p:nvPr>
            <p:custDataLst>
              <p:tags r:id="rId3"/>
            </p:custDataLst>
          </p:nvPr>
        </p:nvSpPr>
        <p:spPr>
          <a:xfrm>
            <a:off x="1718945" y="1437005"/>
            <a:ext cx="9424035" cy="1036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b="1">
                <a:solidFill>
                  <a:prstClr val="black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We are at the __________ high school, but things have changed: We no longer share the same _________.</a:t>
            </a:r>
            <a:endParaRPr lang="en-US" altLang="zh-CN" sz="2800" b="1">
              <a:solidFill>
                <a:prstClr val="black"/>
              </a:solidFill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89548" y="968360"/>
            <a:ext cx="5661263" cy="15787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Bill's problem</a:t>
            </a:r>
            <a:r>
              <a:rPr kumimoji="0" lang="en-US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: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3" name="Text 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89430" y="2519680"/>
            <a:ext cx="288734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Jane's problem</a:t>
            </a:r>
            <a:r>
              <a:rPr kumimoji="0" lang="en-US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: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9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4495" y="4140835"/>
            <a:ext cx="3581400" cy="6578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Harry's problem</a:t>
            </a:r>
            <a:r>
              <a:rPr kumimoji="0" lang="en-US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: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内容占位符 2"/>
          <p:cNvSpPr txBox="1"/>
          <p:nvPr>
            <p:custDataLst>
              <p:tags r:id="rId7"/>
            </p:custDataLst>
          </p:nvPr>
        </p:nvSpPr>
        <p:spPr>
          <a:xfrm>
            <a:off x="1674495" y="4607560"/>
            <a:ext cx="9468485" cy="1490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>
                <a:solidFill>
                  <a:prstClr val="black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I have every hope of ________ ________with the other boys. But, I dare not. I’m ________ they don’t like me</a:t>
            </a:r>
            <a:endParaRPr lang="en-US" altLang="zh-CN" b="1">
              <a:solidFill>
                <a:prstClr val="black"/>
              </a:solidFill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4112067" y="1341336"/>
            <a:ext cx="141338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>
              <a:buClrTx/>
              <a:buSzTx/>
              <a:buFontTx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same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7642353" y="1833057"/>
            <a:ext cx="1966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>
              <a:buClrTx/>
              <a:buSzTx/>
              <a:buFontTx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interests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3446238" y="3052538"/>
            <a:ext cx="1809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different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>
          <a:xfrm>
            <a:off x="8136255" y="3000375"/>
            <a:ext cx="119824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457200">
              <a:buClrTx/>
              <a:buSzTx/>
              <a:buFontTx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miss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5307965" y="460756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>
              <a:buClrTx/>
              <a:buSzTx/>
              <a:buFontTx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making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7100882" y="4607733"/>
            <a:ext cx="15728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>
              <a:buClrTx/>
              <a:buSzTx/>
              <a:buFontTx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friends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4"/>
            </p:custDataLst>
          </p:nvPr>
        </p:nvSpPr>
        <p:spPr>
          <a:xfrm>
            <a:off x="7260209" y="5060913"/>
            <a:ext cx="141338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afraid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屏幕快照 2020-09-26 18.14.49"/>
          <p:cNvPicPr>
            <a:picLocks noChangeAspect="1"/>
          </p:cNvPicPr>
          <p:nvPr/>
        </p:nvPicPr>
        <p:blipFill>
          <a:blip r:embed="rId2"/>
          <a:srcRect l="14324" t="24040" r="35568" b="7232"/>
          <a:stretch>
            <a:fillRect/>
          </a:stretch>
        </p:blipFill>
        <p:spPr>
          <a:xfrm>
            <a:off x="789305" y="755015"/>
            <a:ext cx="2485390" cy="173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3528660" y="1246505"/>
            <a:ext cx="8032750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Bill and his best friend do not share the same interests now.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522945" y="755015"/>
            <a:ext cx="320484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Bill’s problem: </a:t>
            </a:r>
            <a:endParaRPr lang="en-US" altLang="zh-CN" sz="3600" b="1" dirty="0">
              <a:ln>
                <a:noFill/>
              </a:ln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图片 14" descr="屏幕快照 2020-09-26 18.14.10"/>
          <p:cNvPicPr>
            <a:picLocks noChangeAspect="1"/>
          </p:cNvPicPr>
          <p:nvPr/>
        </p:nvPicPr>
        <p:blipFill>
          <a:blip r:embed="rId5"/>
          <a:srcRect l="13909" t="7423" r="23516" b="5428"/>
          <a:stretch>
            <a:fillRect/>
          </a:stretch>
        </p:blipFill>
        <p:spPr>
          <a:xfrm>
            <a:off x="788670" y="2491740"/>
            <a:ext cx="2486025" cy="190881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3414360" y="3079750"/>
            <a:ext cx="80327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Jane misses 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her best friend from junior high school.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3408645" y="2588260"/>
            <a:ext cx="343344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Jane’s problem: </a:t>
            </a:r>
            <a:endParaRPr lang="en-US" altLang="zh-CN" sz="3600" b="1" dirty="0">
              <a:ln>
                <a:noFill/>
              </a:ln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8" name="图片 17" descr="屏幕快照 2020-09-26 18.14.18"/>
          <p:cNvPicPr>
            <a:picLocks noChangeAspect="1"/>
          </p:cNvPicPr>
          <p:nvPr/>
        </p:nvPicPr>
        <p:blipFill>
          <a:blip r:embed="rId8"/>
          <a:srcRect l="13737" t="11605" r="14844" b="5646"/>
          <a:stretch>
            <a:fillRect/>
          </a:stretch>
        </p:blipFill>
        <p:spPr>
          <a:xfrm>
            <a:off x="788670" y="4400550"/>
            <a:ext cx="2486660" cy="18084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275330" y="4808855"/>
            <a:ext cx="788606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Harry is too shy to make friends with the other boys in his class.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7245" y="4225290"/>
            <a:ext cx="38665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ln>
                  <a:noFill/>
                </a:ln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Harry’s problem: </a:t>
            </a:r>
            <a:endParaRPr lang="en-US" altLang="zh-CN" sz="3200" b="1" dirty="0">
              <a:ln>
                <a:noFill/>
              </a:ln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1" name="直接连接符 20"/>
          <p:cNvCxnSpPr>
            <a:stCxn id="12" idx="1"/>
          </p:cNvCxnSpPr>
          <p:nvPr>
            <p:custDataLst>
              <p:tags r:id="rId9"/>
            </p:custDataLst>
          </p:nvPr>
        </p:nvCxnSpPr>
        <p:spPr>
          <a:xfrm flipV="1">
            <a:off x="3528695" y="1851025"/>
            <a:ext cx="6993890" cy="43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 flipV="1">
            <a:off x="3522980" y="2447925"/>
            <a:ext cx="6993890" cy="43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1"/>
            </p:custDataLst>
          </p:nvPr>
        </p:nvCxnSpPr>
        <p:spPr>
          <a:xfrm flipV="1">
            <a:off x="3504565" y="3775710"/>
            <a:ext cx="7779385" cy="22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431540" y="5444490"/>
            <a:ext cx="7040245" cy="29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408680" y="6073775"/>
            <a:ext cx="6272530" cy="6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8025" y="2567940"/>
            <a:ext cx="5833745" cy="30333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3040" y="1821815"/>
            <a:ext cx="91833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 advice can you give to these teenagers?</a:t>
            </a:r>
            <a:endParaRPr lang="en-US" altLang="zh-CN" sz="3600" b="1" dirty="0">
              <a:ln>
                <a:noFill/>
              </a:ln>
              <a:solidFill>
                <a:srgbClr val="00206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AS_UNIQUEID" val="1400"/>
</p:tagLst>
</file>

<file path=ppt/tags/tag10.xml><?xml version="1.0" encoding="utf-8"?>
<p:tagLst xmlns:p="http://schemas.openxmlformats.org/presentationml/2006/main">
  <p:tag name="AS_UNIQUEID" val="1410"/>
</p:tagLst>
</file>

<file path=ppt/tags/tag100.xml><?xml version="1.0" encoding="utf-8"?>
<p:tagLst xmlns:p="http://schemas.openxmlformats.org/presentationml/2006/main">
  <p:tag name="AS_UNIQUEID" val="1517"/>
</p:tagLst>
</file>

<file path=ppt/tags/tag101.xml><?xml version="1.0" encoding="utf-8"?>
<p:tagLst xmlns:p="http://schemas.openxmlformats.org/presentationml/2006/main">
  <p:tag name="AS_UNIQUEID" val="1518"/>
</p:tagLst>
</file>

<file path=ppt/tags/tag102.xml><?xml version="1.0" encoding="utf-8"?>
<p:tagLst xmlns:p="http://schemas.openxmlformats.org/presentationml/2006/main">
  <p:tag name="AS_UNIQUEID" val="1520"/>
</p:tagLst>
</file>

<file path=ppt/tags/tag103.xml><?xml version="1.0" encoding="utf-8"?>
<p:tagLst xmlns:p="http://schemas.openxmlformats.org/presentationml/2006/main">
  <p:tag name="AS_UNIQUEID" val="1521"/>
</p:tagLst>
</file>

<file path=ppt/tags/tag104.xml><?xml version="1.0" encoding="utf-8"?>
<p:tagLst xmlns:p="http://schemas.openxmlformats.org/presentationml/2006/main">
  <p:tag name="AS_UNIQUEID" val="1522"/>
</p:tagLst>
</file>

<file path=ppt/tags/tag105.xml><?xml version="1.0" encoding="utf-8"?>
<p:tagLst xmlns:p="http://schemas.openxmlformats.org/presentationml/2006/main">
  <p:tag name="AS_UNIQUEID" val="1523"/>
</p:tagLst>
</file>

<file path=ppt/tags/tag106.xml><?xml version="1.0" encoding="utf-8"?>
<p:tagLst xmlns:p="http://schemas.openxmlformats.org/presentationml/2006/main">
  <p:tag name="AS_UNIQUEID" val="1524"/>
</p:tagLst>
</file>

<file path=ppt/tags/tag107.xml><?xml version="1.0" encoding="utf-8"?>
<p:tagLst xmlns:p="http://schemas.openxmlformats.org/presentationml/2006/main">
  <p:tag name="AS_UNIQUEID" val="1525"/>
</p:tagLst>
</file>

<file path=ppt/tags/tag108.xml><?xml version="1.0" encoding="utf-8"?>
<p:tagLst xmlns:p="http://schemas.openxmlformats.org/presentationml/2006/main">
  <p:tag name="AS_UNIQUEID" val="1526"/>
</p:tagLst>
</file>

<file path=ppt/tags/tag109.xml><?xml version="1.0" encoding="utf-8"?>
<p:tagLst xmlns:p="http://schemas.openxmlformats.org/presentationml/2006/main">
  <p:tag name="AS_UNIQUEID" val="1527"/>
</p:tagLst>
</file>

<file path=ppt/tags/tag11.xml><?xml version="1.0" encoding="utf-8"?>
<p:tagLst xmlns:p="http://schemas.openxmlformats.org/presentationml/2006/main">
  <p:tag name="AS_UNIQUEID" val="1412"/>
</p:tagLst>
</file>

<file path=ppt/tags/tag110.xml><?xml version="1.0" encoding="utf-8"?>
<p:tagLst xmlns:p="http://schemas.openxmlformats.org/presentationml/2006/main">
  <p:tag name="AS_UNIQUEID" val="1528"/>
</p:tagLst>
</file>

<file path=ppt/tags/tag111.xml><?xml version="1.0" encoding="utf-8"?>
<p:tagLst xmlns:p="http://schemas.openxmlformats.org/presentationml/2006/main">
  <p:tag name="AS_UNIQUEID" val="1529"/>
</p:tagLst>
</file>

<file path=ppt/tags/tag112.xml><?xml version="1.0" encoding="utf-8"?>
<p:tagLst xmlns:p="http://schemas.openxmlformats.org/presentationml/2006/main">
  <p:tag name="AS_UNIQUEID" val="1530"/>
</p:tagLst>
</file>

<file path=ppt/tags/tag113.xml><?xml version="1.0" encoding="utf-8"?>
<p:tagLst xmlns:p="http://schemas.openxmlformats.org/presentationml/2006/main">
  <p:tag name="AS_UNIQUEID" val="1531"/>
</p:tagLst>
</file>

<file path=ppt/tags/tag114.xml><?xml version="1.0" encoding="utf-8"?>
<p:tagLst xmlns:p="http://schemas.openxmlformats.org/presentationml/2006/main">
  <p:tag name="AS_UNIQUEID" val="1532"/>
</p:tagLst>
</file>

<file path=ppt/tags/tag115.xml><?xml version="1.0" encoding="utf-8"?>
<p:tagLst xmlns:p="http://schemas.openxmlformats.org/presentationml/2006/main">
  <p:tag name="AS_UNIQUEID" val="1533"/>
</p:tagLst>
</file>

<file path=ppt/tags/tag116.xml><?xml version="1.0" encoding="utf-8"?>
<p:tagLst xmlns:p="http://schemas.openxmlformats.org/presentationml/2006/main">
  <p:tag name="AS_UNIQUEID" val="1534"/>
</p:tagLst>
</file>

<file path=ppt/tags/tag117.xml><?xml version="1.0" encoding="utf-8"?>
<p:tagLst xmlns:p="http://schemas.openxmlformats.org/presentationml/2006/main">
  <p:tag name="AS_UNIQUEID" val="1535"/>
</p:tagLst>
</file>

<file path=ppt/tags/tag118.xml><?xml version="1.0" encoding="utf-8"?>
<p:tagLst xmlns:p="http://schemas.openxmlformats.org/presentationml/2006/main">
  <p:tag name="AS_UNIQUEID" val="1536"/>
</p:tagLst>
</file>

<file path=ppt/tags/tag119.xml><?xml version="1.0" encoding="utf-8"?>
<p:tagLst xmlns:p="http://schemas.openxmlformats.org/presentationml/2006/main">
  <p:tag name="AS_UNIQUEID" val="1537"/>
</p:tagLst>
</file>

<file path=ppt/tags/tag12.xml><?xml version="1.0" encoding="utf-8"?>
<p:tagLst xmlns:p="http://schemas.openxmlformats.org/presentationml/2006/main">
  <p:tag name="AS_UNIQUEID" val="1413"/>
</p:tagLst>
</file>

<file path=ppt/tags/tag120.xml><?xml version="1.0" encoding="utf-8"?>
<p:tagLst xmlns:p="http://schemas.openxmlformats.org/presentationml/2006/main">
  <p:tag name="AS_UNIQUEID" val="1538"/>
</p:tagLst>
</file>

<file path=ppt/tags/tag121.xml><?xml version="1.0" encoding="utf-8"?>
<p:tagLst xmlns:p="http://schemas.openxmlformats.org/presentationml/2006/main">
  <p:tag name="AS_UNIQUEID" val="1539"/>
</p:tagLst>
</file>

<file path=ppt/tags/tag122.xml><?xml version="1.0" encoding="utf-8"?>
<p:tagLst xmlns:p="http://schemas.openxmlformats.org/presentationml/2006/main">
  <p:tag name="AS_UNIQUEID" val="1540"/>
</p:tagLst>
</file>

<file path=ppt/tags/tag123.xml><?xml version="1.0" encoding="utf-8"?>
<p:tagLst xmlns:p="http://schemas.openxmlformats.org/presentationml/2006/main">
  <p:tag name="AS_UNIQUEID" val="1541"/>
</p:tagLst>
</file>

<file path=ppt/tags/tag124.xml><?xml version="1.0" encoding="utf-8"?>
<p:tagLst xmlns:p="http://schemas.openxmlformats.org/presentationml/2006/main">
  <p:tag name="AS_UNIQUEID" val="1542"/>
</p:tagLst>
</file>

<file path=ppt/tags/tag125.xml><?xml version="1.0" encoding="utf-8"?>
<p:tagLst xmlns:p="http://schemas.openxmlformats.org/presentationml/2006/main">
  <p:tag name="AS_UNIQUEID" val="1543"/>
</p:tagLst>
</file>

<file path=ppt/tags/tag126.xml><?xml version="1.0" encoding="utf-8"?>
<p:tagLst xmlns:p="http://schemas.openxmlformats.org/presentationml/2006/main">
  <p:tag name="AS_UNIQUEID" val="1544"/>
</p:tagLst>
</file>

<file path=ppt/tags/tag127.xml><?xml version="1.0" encoding="utf-8"?>
<p:tagLst xmlns:p="http://schemas.openxmlformats.org/presentationml/2006/main">
  <p:tag name="AS_UNIQUEID" val="2749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</p:tagLst>
</file>

<file path=ppt/tags/tag128.xml><?xml version="1.0" encoding="utf-8"?>
<p:tagLst xmlns:p="http://schemas.openxmlformats.org/presentationml/2006/main">
  <p:tag name="AS_UNIQUEID" val="1553"/>
</p:tagLst>
</file>

<file path=ppt/tags/tag129.xml><?xml version="1.0" encoding="utf-8"?>
<p:tagLst xmlns:p="http://schemas.openxmlformats.org/presentationml/2006/main">
  <p:tag name="AS_UNIQUEID" val="1554"/>
</p:tagLst>
</file>

<file path=ppt/tags/tag13.xml><?xml version="1.0" encoding="utf-8"?>
<p:tagLst xmlns:p="http://schemas.openxmlformats.org/presentationml/2006/main">
  <p:tag name="AS_UNIQUEID" val="1414"/>
</p:tagLst>
</file>

<file path=ppt/tags/tag130.xml><?xml version="1.0" encoding="utf-8"?>
<p:tagLst xmlns:p="http://schemas.openxmlformats.org/presentationml/2006/main">
  <p:tag name="AS_UNIQUEID" val="1557"/>
</p:tagLst>
</file>

<file path=ppt/tags/tag131.xml><?xml version="1.0" encoding="utf-8"?>
<p:tagLst xmlns:p="http://schemas.openxmlformats.org/presentationml/2006/main">
  <p:tag name="AS_UNIQUEID" val="17"/>
</p:tagLst>
</file>

<file path=ppt/tags/tag132.xml><?xml version="1.0" encoding="utf-8"?>
<p:tagLst xmlns:p="http://schemas.openxmlformats.org/presentationml/2006/main">
  <p:tag name="AS_UNIQUEID" val="21"/>
</p:tagLst>
</file>

<file path=ppt/tags/tag133.xml><?xml version="1.0" encoding="utf-8"?>
<p:tagLst xmlns:p="http://schemas.openxmlformats.org/presentationml/2006/main">
  <p:tag name="AS_UNIQUEID" val="1559"/>
</p:tagLst>
</file>

<file path=ppt/tags/tag134.xml><?xml version="1.0" encoding="utf-8"?>
<p:tagLst xmlns:p="http://schemas.openxmlformats.org/presentationml/2006/main">
  <p:tag name="AS_UNIQUEID" val="1560"/>
</p:tagLst>
</file>

<file path=ppt/tags/tag135.xml><?xml version="1.0" encoding="utf-8"?>
<p:tagLst xmlns:p="http://schemas.openxmlformats.org/presentationml/2006/main">
  <p:tag name="AS_UNIQUEID" val="1561"/>
</p:tagLst>
</file>

<file path=ppt/tags/tag136.xml><?xml version="1.0" encoding="utf-8"?>
<p:tagLst xmlns:p="http://schemas.openxmlformats.org/presentationml/2006/main">
  <p:tag name="AS_UNIQUEID" val="1562"/>
</p:tagLst>
</file>

<file path=ppt/tags/tag137.xml><?xml version="1.0" encoding="utf-8"?>
<p:tagLst xmlns:p="http://schemas.openxmlformats.org/presentationml/2006/main">
  <p:tag name="AS_UNIQUEID" val="1563"/>
</p:tagLst>
</file>

<file path=ppt/tags/tag138.xml><?xml version="1.0" encoding="utf-8"?>
<p:tagLst xmlns:p="http://schemas.openxmlformats.org/presentationml/2006/main">
  <p:tag name="AS_UNIQUEID" val="1564"/>
</p:tagLst>
</file>

<file path=ppt/tags/tag139.xml><?xml version="1.0" encoding="utf-8"?>
<p:tagLst xmlns:p="http://schemas.openxmlformats.org/presentationml/2006/main">
  <p:tag name="AS_UNIQUEID" val="1565"/>
</p:tagLst>
</file>

<file path=ppt/tags/tag14.xml><?xml version="1.0" encoding="utf-8"?>
<p:tagLst xmlns:p="http://schemas.openxmlformats.org/presentationml/2006/main">
  <p:tag name="AS_UNIQUEID" val="1415"/>
</p:tagLst>
</file>

<file path=ppt/tags/tag140.xml><?xml version="1.0" encoding="utf-8"?>
<p:tagLst xmlns:p="http://schemas.openxmlformats.org/presentationml/2006/main">
  <p:tag name="AS_UNIQUEID" val="1566"/>
</p:tagLst>
</file>

<file path=ppt/tags/tag141.xml><?xml version="1.0" encoding="utf-8"?>
<p:tagLst xmlns:p="http://schemas.openxmlformats.org/presentationml/2006/main">
  <p:tag name="AS_UNIQUEID" val="1568"/>
</p:tagLst>
</file>

<file path=ppt/tags/tag142.xml><?xml version="1.0" encoding="utf-8"?>
<p:tagLst xmlns:p="http://schemas.openxmlformats.org/presentationml/2006/main">
  <p:tag name="AS_UNIQUEID" val="1569"/>
</p:tagLst>
</file>

<file path=ppt/tags/tag143.xml><?xml version="1.0" encoding="utf-8"?>
<p:tagLst xmlns:p="http://schemas.openxmlformats.org/presentationml/2006/main">
  <p:tag name="AS_UNIQUEID" val="1570"/>
</p:tagLst>
</file>

<file path=ppt/tags/tag144.xml><?xml version="1.0" encoding="utf-8"?>
<p:tagLst xmlns:p="http://schemas.openxmlformats.org/presentationml/2006/main">
  <p:tag name="AS_UNIQUEID" val="1571"/>
</p:tagLst>
</file>

<file path=ppt/tags/tag145.xml><?xml version="1.0" encoding="utf-8"?>
<p:tagLst xmlns:p="http://schemas.openxmlformats.org/presentationml/2006/main">
  <p:tag name="AS_UNIQUEID" val="1572"/>
</p:tagLst>
</file>

<file path=ppt/tags/tag146.xml><?xml version="1.0" encoding="utf-8"?>
<p:tagLst xmlns:p="http://schemas.openxmlformats.org/presentationml/2006/main">
  <p:tag name="AS_UNIQUEID" val="1573"/>
</p:tagLst>
</file>

<file path=ppt/tags/tag147.xml><?xml version="1.0" encoding="utf-8"?>
<p:tagLst xmlns:p="http://schemas.openxmlformats.org/presentationml/2006/main">
  <p:tag name="AS_UNIQUEID" val="1574"/>
</p:tagLst>
</file>

<file path=ppt/tags/tag148.xml><?xml version="1.0" encoding="utf-8"?>
<p:tagLst xmlns:p="http://schemas.openxmlformats.org/presentationml/2006/main">
  <p:tag name="AS_UNIQUEID" val="1575"/>
</p:tagLst>
</file>

<file path=ppt/tags/tag149.xml><?xml version="1.0" encoding="utf-8"?>
<p:tagLst xmlns:p="http://schemas.openxmlformats.org/presentationml/2006/main">
  <p:tag name="AS_UNIQUEID" val="1581"/>
</p:tagLst>
</file>

<file path=ppt/tags/tag15.xml><?xml version="1.0" encoding="utf-8"?>
<p:tagLst xmlns:p="http://schemas.openxmlformats.org/presentationml/2006/main">
  <p:tag name="AS_UNIQUEID" val="1416"/>
</p:tagLst>
</file>

<file path=ppt/tags/tag150.xml><?xml version="1.0" encoding="utf-8"?>
<p:tagLst xmlns:p="http://schemas.openxmlformats.org/presentationml/2006/main">
  <p:tag name="AS_UNIQUEID" val="1582"/>
</p:tagLst>
</file>

<file path=ppt/tags/tag151.xml><?xml version="1.0" encoding="utf-8"?>
<p:tagLst xmlns:p="http://schemas.openxmlformats.org/presentationml/2006/main">
  <p:tag name="AS_UNIQUEID" val="1583"/>
</p:tagLst>
</file>

<file path=ppt/tags/tag152.xml><?xml version="1.0" encoding="utf-8"?>
<p:tagLst xmlns:p="http://schemas.openxmlformats.org/presentationml/2006/main">
  <p:tag name="AS_UNIQUEID" val="1584"/>
</p:tagLst>
</file>

<file path=ppt/tags/tag153.xml><?xml version="1.0" encoding="utf-8"?>
<p:tagLst xmlns:p="http://schemas.openxmlformats.org/presentationml/2006/main">
  <p:tag name="AS_UNIQUEID" val="1585"/>
</p:tagLst>
</file>

<file path=ppt/tags/tag154.xml><?xml version="1.0" encoding="utf-8"?>
<p:tagLst xmlns:p="http://schemas.openxmlformats.org/presentationml/2006/main">
  <p:tag name="AS_UNIQUEID" val="1586"/>
</p:tagLst>
</file>

<file path=ppt/tags/tag155.xml><?xml version="1.0" encoding="utf-8"?>
<p:tagLst xmlns:p="http://schemas.openxmlformats.org/presentationml/2006/main">
  <p:tag name="AS_UNIQUEID" val="1587"/>
</p:tagLst>
</file>

<file path=ppt/tags/tag156.xml><?xml version="1.0" encoding="utf-8"?>
<p:tagLst xmlns:p="http://schemas.openxmlformats.org/presentationml/2006/main">
  <p:tag name="AS_UNIQUEID" val="1588"/>
</p:tagLst>
</file>

<file path=ppt/tags/tag157.xml><?xml version="1.0" encoding="utf-8"?>
<p:tagLst xmlns:p="http://schemas.openxmlformats.org/presentationml/2006/main">
  <p:tag name="AS_UNIQUEID" val="1589"/>
</p:tagLst>
</file>

<file path=ppt/tags/tag158.xml><?xml version="1.0" encoding="utf-8"?>
<p:tagLst xmlns:p="http://schemas.openxmlformats.org/presentationml/2006/main">
  <p:tag name="AS_UNIQUEID" val="1590"/>
</p:tagLst>
</file>

<file path=ppt/tags/tag159.xml><?xml version="1.0" encoding="utf-8"?>
<p:tagLst xmlns:p="http://schemas.openxmlformats.org/presentationml/2006/main">
  <p:tag name="AS_UNIQUEID" val="1591"/>
</p:tagLst>
</file>

<file path=ppt/tags/tag16.xml><?xml version="1.0" encoding="utf-8"?>
<p:tagLst xmlns:p="http://schemas.openxmlformats.org/presentationml/2006/main">
  <p:tag name="AS_UNIQUEID" val="1418"/>
</p:tagLst>
</file>

<file path=ppt/tags/tag160.xml><?xml version="1.0" encoding="utf-8"?>
<p:tagLst xmlns:p="http://schemas.openxmlformats.org/presentationml/2006/main">
  <p:tag name="AS_UNIQUEID" val="1592"/>
</p:tagLst>
</file>

<file path=ppt/tags/tag161.xml><?xml version="1.0" encoding="utf-8"?>
<p:tagLst xmlns:p="http://schemas.openxmlformats.org/presentationml/2006/main">
  <p:tag name="AS_UNIQUEID" val="1593"/>
</p:tagLst>
</file>

<file path=ppt/tags/tag162.xml><?xml version="1.0" encoding="utf-8"?>
<p:tagLst xmlns:p="http://schemas.openxmlformats.org/presentationml/2006/main">
  <p:tag name="AS_UNIQUEID" val="1594"/>
</p:tagLst>
</file>

<file path=ppt/tags/tag163.xml><?xml version="1.0" encoding="utf-8"?>
<p:tagLst xmlns:p="http://schemas.openxmlformats.org/presentationml/2006/main">
  <p:tag name="AS_UNIQUEID" val="885"/>
</p:tagLst>
</file>

<file path=ppt/tags/tag164.xml><?xml version="1.0" encoding="utf-8"?>
<p:tagLst xmlns:p="http://schemas.openxmlformats.org/presentationml/2006/main">
  <p:tag name="AS_UNIQUEID" val="1597"/>
</p:tagLst>
</file>

<file path=ppt/tags/tag165.xml><?xml version="1.0" encoding="utf-8"?>
<p:tagLst xmlns:p="http://schemas.openxmlformats.org/presentationml/2006/main">
  <p:tag name="AS_UNIQUEID" val="1598"/>
</p:tagLst>
</file>

<file path=ppt/tags/tag166.xml><?xml version="1.0" encoding="utf-8"?>
<p:tagLst xmlns:p="http://schemas.openxmlformats.org/presentationml/2006/main">
  <p:tag name="AS_UNIQUEID" val="23"/>
</p:tagLst>
</file>

<file path=ppt/tags/tag167.xml><?xml version="1.0" encoding="utf-8"?>
<p:tagLst xmlns:p="http://schemas.openxmlformats.org/presentationml/2006/main">
  <p:tag name="AS_UNIQUEID" val="24"/>
</p:tagLst>
</file>

<file path=ppt/tags/tag168.xml><?xml version="1.0" encoding="utf-8"?>
<p:tagLst xmlns:p="http://schemas.openxmlformats.org/presentationml/2006/main">
  <p:tag name="AS_UNIQUEID" val="25"/>
</p:tagLst>
</file>

<file path=ppt/tags/tag169.xml><?xml version="1.0" encoding="utf-8"?>
<p:tagLst xmlns:p="http://schemas.openxmlformats.org/presentationml/2006/main">
  <p:tag name="AS_UNIQUEID" val="26"/>
</p:tagLst>
</file>

<file path=ppt/tags/tag17.xml><?xml version="1.0" encoding="utf-8"?>
<p:tagLst xmlns:p="http://schemas.openxmlformats.org/presentationml/2006/main">
  <p:tag name="AS_UNIQUEID" val="1419"/>
</p:tagLst>
</file>

<file path=ppt/tags/tag170.xml><?xml version="1.0" encoding="utf-8"?>
<p:tagLst xmlns:p="http://schemas.openxmlformats.org/presentationml/2006/main">
  <p:tag name="AS_UNIQUEID" val="27"/>
</p:tagLst>
</file>

<file path=ppt/tags/tag171.xml><?xml version="1.0" encoding="utf-8"?>
<p:tagLst xmlns:p="http://schemas.openxmlformats.org/presentationml/2006/main">
  <p:tag name="AS_UNIQUEID" val="28"/>
</p:tagLst>
</file>

<file path=ppt/tags/tag172.xml><?xml version="1.0" encoding="utf-8"?>
<p:tagLst xmlns:p="http://schemas.openxmlformats.org/presentationml/2006/main">
  <p:tag name="AS_UNIQUEID" val="29"/>
</p:tagLst>
</file>

<file path=ppt/tags/tag173.xml><?xml version="1.0" encoding="utf-8"?>
<p:tagLst xmlns:p="http://schemas.openxmlformats.org/presentationml/2006/main">
  <p:tag name="AS_UNIQUEID" val="30"/>
</p:tagLst>
</file>

<file path=ppt/tags/tag174.xml><?xml version="1.0" encoding="utf-8"?>
<p:tagLst xmlns:p="http://schemas.openxmlformats.org/presentationml/2006/main">
  <p:tag name="AS_UNIQUEID" val="31"/>
</p:tagLst>
</file>

<file path=ppt/tags/tag175.xml><?xml version="1.0" encoding="utf-8"?>
<p:tagLst xmlns:p="http://schemas.openxmlformats.org/presentationml/2006/main">
  <p:tag name="AS_UNIQUEID" val="32"/>
</p:tagLst>
</file>

<file path=ppt/tags/tag176.xml><?xml version="1.0" encoding="utf-8"?>
<p:tagLst xmlns:p="http://schemas.openxmlformats.org/presentationml/2006/main">
  <p:tag name="AS_UNIQUEID" val="33"/>
</p:tagLst>
</file>

<file path=ppt/tags/tag177.xml><?xml version="1.0" encoding="utf-8"?>
<p:tagLst xmlns:p="http://schemas.openxmlformats.org/presentationml/2006/main">
  <p:tag name="AS_UNIQUEID" val="34"/>
</p:tagLst>
</file>

<file path=ppt/tags/tag178.xml><?xml version="1.0" encoding="utf-8"?>
<p:tagLst xmlns:p="http://schemas.openxmlformats.org/presentationml/2006/main">
  <p:tag name="AS_UNIQUEID" val="35"/>
</p:tagLst>
</file>

<file path=ppt/tags/tag179.xml><?xml version="1.0" encoding="utf-8"?>
<p:tagLst xmlns:p="http://schemas.openxmlformats.org/presentationml/2006/main">
  <p:tag name="AS_UNIQUEID" val="1600"/>
</p:tagLst>
</file>

<file path=ppt/tags/tag18.xml><?xml version="1.0" encoding="utf-8"?>
<p:tagLst xmlns:p="http://schemas.openxmlformats.org/presentationml/2006/main">
  <p:tag name="AS_UNIQUEID" val="1420"/>
</p:tagLst>
</file>

<file path=ppt/tags/tag180.xml><?xml version="1.0" encoding="utf-8"?>
<p:tagLst xmlns:p="http://schemas.openxmlformats.org/presentationml/2006/main">
  <p:tag name="AS_UNIQUEID" val="1601"/>
</p:tagLst>
</file>

<file path=ppt/tags/tag181.xml><?xml version="1.0" encoding="utf-8"?>
<p:tagLst xmlns:p="http://schemas.openxmlformats.org/presentationml/2006/main">
  <p:tag name="AS_UNIQUEID" val="1602"/>
</p:tagLst>
</file>

<file path=ppt/tags/tag182.xml><?xml version="1.0" encoding="utf-8"?>
<p:tagLst xmlns:p="http://schemas.openxmlformats.org/presentationml/2006/main">
  <p:tag name="AS_UNIQUEID" val="1603"/>
</p:tagLst>
</file>

<file path=ppt/tags/tag183.xml><?xml version="1.0" encoding="utf-8"?>
<p:tagLst xmlns:p="http://schemas.openxmlformats.org/presentationml/2006/main">
  <p:tag name="AS_UNIQUEID" val="30"/>
</p:tagLst>
</file>

<file path=ppt/tags/tag184.xml><?xml version="1.0" encoding="utf-8"?>
<p:tagLst xmlns:p="http://schemas.openxmlformats.org/presentationml/2006/main">
  <p:tag name="AS_UNIQUEID" val="103"/>
</p:tagLst>
</file>

<file path=ppt/tags/tag185.xml><?xml version="1.0" encoding="utf-8"?>
<p:tagLst xmlns:p="http://schemas.openxmlformats.org/presentationml/2006/main">
  <p:tag name="AS_UNIQUEID" val="104"/>
</p:tagLst>
</file>

<file path=ppt/tags/tag186.xml><?xml version="1.0" encoding="utf-8"?>
<p:tagLst xmlns:p="http://schemas.openxmlformats.org/presentationml/2006/main">
  <p:tag name="AS_UNIQUEID" val="105"/>
</p:tagLst>
</file>

<file path=ppt/tags/tag187.xml><?xml version="1.0" encoding="utf-8"?>
<p:tagLst xmlns:p="http://schemas.openxmlformats.org/presentationml/2006/main">
  <p:tag name="AS_UNIQUEID" val="106"/>
</p:tagLst>
</file>

<file path=ppt/tags/tag188.xml><?xml version="1.0" encoding="utf-8"?>
<p:tagLst xmlns:p="http://schemas.openxmlformats.org/presentationml/2006/main">
  <p:tag name="AS_UNIQUEID" val="109"/>
</p:tagLst>
</file>

<file path=ppt/tags/tag189.xml><?xml version="1.0" encoding="utf-8"?>
<p:tagLst xmlns:p="http://schemas.openxmlformats.org/presentationml/2006/main">
  <p:tag name="AS_UNIQUEID" val="106"/>
</p:tagLst>
</file>

<file path=ppt/tags/tag19.xml><?xml version="1.0" encoding="utf-8"?>
<p:tagLst xmlns:p="http://schemas.openxmlformats.org/presentationml/2006/main">
  <p:tag name="AS_UNIQUEID" val="1421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1.xml><?xml version="1.0" encoding="utf-8"?>
<p:tagLst xmlns:p="http://schemas.openxmlformats.org/presentationml/2006/main">
  <p:tag name="AS_UNIQUEID" val="1605"/>
</p:tagLst>
</file>

<file path=ppt/tags/tag192.xml><?xml version="1.0" encoding="utf-8"?>
<p:tagLst xmlns:p="http://schemas.openxmlformats.org/presentationml/2006/main">
  <p:tag name="AS_UNIQUEID" val="569"/>
</p:tagLst>
</file>

<file path=ppt/tags/tag193.xml><?xml version="1.0" encoding="utf-8"?>
<p:tagLst xmlns:p="http://schemas.openxmlformats.org/presentationml/2006/main">
  <p:tag name="AS_UNIQUEID" val="571"/>
</p:tagLst>
</file>

<file path=ppt/tags/tag194.xml><?xml version="1.0" encoding="utf-8"?>
<p:tagLst xmlns:p="http://schemas.openxmlformats.org/presentationml/2006/main">
  <p:tag name="AS_UNIQUEID" val="572"/>
</p:tagLst>
</file>

<file path=ppt/tags/tag195.xml><?xml version="1.0" encoding="utf-8"?>
<p:tagLst xmlns:p="http://schemas.openxmlformats.org/presentationml/2006/main">
  <p:tag name="AS_UNIQUEID" val="573"/>
</p:tagLst>
</file>

<file path=ppt/tags/tag196.xml><?xml version="1.0" encoding="utf-8"?>
<p:tagLst xmlns:p="http://schemas.openxmlformats.org/presentationml/2006/main">
  <p:tag name="AS_UNIQUEID" val="575"/>
</p:tagLst>
</file>

<file path=ppt/tags/tag197.xml><?xml version="1.0" encoding="utf-8"?>
<p:tagLst xmlns:p="http://schemas.openxmlformats.org/presentationml/2006/main">
  <p:tag name="AS_UNIQUEID" val="576"/>
</p:tagLst>
</file>

<file path=ppt/tags/tag198.xml><?xml version="1.0" encoding="utf-8"?>
<p:tagLst xmlns:p="http://schemas.openxmlformats.org/presentationml/2006/main">
  <p:tag name="AS_UNIQUEID" val="579"/>
</p:tagLst>
</file>

<file path=ppt/tags/tag199.xml><?xml version="1.0" encoding="utf-8"?>
<p:tagLst xmlns:p="http://schemas.openxmlformats.org/presentationml/2006/main">
  <p:tag name="AS_UNIQUEID" val="580"/>
</p:tagLst>
</file>

<file path=ppt/tags/tag2.xml><?xml version="1.0" encoding="utf-8"?>
<p:tagLst xmlns:p="http://schemas.openxmlformats.org/presentationml/2006/main">
  <p:tag name="AS_UNIQUEID" val="1401"/>
</p:tagLst>
</file>

<file path=ppt/tags/tag20.xml><?xml version="1.0" encoding="utf-8"?>
<p:tagLst xmlns:p="http://schemas.openxmlformats.org/presentationml/2006/main">
  <p:tag name="AS_UNIQUEID" val="1422"/>
</p:tagLst>
</file>

<file path=ppt/tags/tag200.xml><?xml version="1.0" encoding="utf-8"?>
<p:tagLst xmlns:p="http://schemas.openxmlformats.org/presentationml/2006/main">
  <p:tag name="AS_UNIQUEID" val="1606"/>
</p:tagLst>
</file>

<file path=ppt/tags/tag201.xml><?xml version="1.0" encoding="utf-8"?>
<p:tagLst xmlns:p="http://schemas.openxmlformats.org/presentationml/2006/main">
  <p:tag name="AS_UNIQUEID" val="1607"/>
</p:tagLst>
</file>

<file path=ppt/tags/tag202.xml><?xml version="1.0" encoding="utf-8"?>
<p:tagLst xmlns:p="http://schemas.openxmlformats.org/presentationml/2006/main">
  <p:tag name="AS_UNIQUEID" val="1608"/>
</p:tagLst>
</file>

<file path=ppt/tags/tag203.xml><?xml version="1.0" encoding="utf-8"?>
<p:tagLst xmlns:p="http://schemas.openxmlformats.org/presentationml/2006/main">
  <p:tag name="AS_UNIQUEID" val="1609"/>
</p:tagLst>
</file>

<file path=ppt/tags/tag204.xml><?xml version="1.0" encoding="utf-8"?>
<p:tagLst xmlns:p="http://schemas.openxmlformats.org/presentationml/2006/main">
  <p:tag name="AS_UNIQUEID" val="1610"/>
</p:tagLst>
</file>

<file path=ppt/tags/tag205.xml><?xml version="1.0" encoding="utf-8"?>
<p:tagLst xmlns:p="http://schemas.openxmlformats.org/presentationml/2006/main">
  <p:tag name="AS_UNIQUEID" val="1612"/>
</p:tagLst>
</file>

<file path=ppt/tags/tag206.xml><?xml version="1.0" encoding="utf-8"?>
<p:tagLst xmlns:p="http://schemas.openxmlformats.org/presentationml/2006/main">
  <p:tag name="AS_UNIQUEID" val="1613"/>
</p:tagLst>
</file>

<file path=ppt/tags/tag207.xml><?xml version="1.0" encoding="utf-8"?>
<p:tagLst xmlns:p="http://schemas.openxmlformats.org/presentationml/2006/main">
  <p:tag name="AS_UNIQUEID" val="1614"/>
</p:tagLst>
</file>

<file path=ppt/tags/tag208.xml><?xml version="1.0" encoding="utf-8"?>
<p:tagLst xmlns:p="http://schemas.openxmlformats.org/presentationml/2006/main">
  <p:tag name="AS_UNIQUEID" val="1615"/>
</p:tagLst>
</file>

<file path=ppt/tags/tag209.xml><?xml version="1.0" encoding="utf-8"?>
<p:tagLst xmlns:p="http://schemas.openxmlformats.org/presentationml/2006/main">
  <p:tag name="AS_UNIQUEID" val="1616"/>
</p:tagLst>
</file>

<file path=ppt/tags/tag21.xml><?xml version="1.0" encoding="utf-8"?>
<p:tagLst xmlns:p="http://schemas.openxmlformats.org/presentationml/2006/main">
  <p:tag name="AS_UNIQUEID" val="1423"/>
</p:tagLst>
</file>

<file path=ppt/tags/tag210.xml><?xml version="1.0" encoding="utf-8"?>
<p:tagLst xmlns:p="http://schemas.openxmlformats.org/presentationml/2006/main">
  <p:tag name="AS_UNIQUEID" val="1617"/>
</p:tagLst>
</file>

<file path=ppt/tags/tag211.xml><?xml version="1.0" encoding="utf-8"?>
<p:tagLst xmlns:p="http://schemas.openxmlformats.org/presentationml/2006/main">
  <p:tag name="AS_UNIQUEID" val="1618"/>
</p:tagLst>
</file>

<file path=ppt/tags/tag212.xml><?xml version="1.0" encoding="utf-8"?>
<p:tagLst xmlns:p="http://schemas.openxmlformats.org/presentationml/2006/main">
  <p:tag name="AS_UNIQUEID" val="1620"/>
</p:tagLst>
</file>

<file path=ppt/tags/tag213.xml><?xml version="1.0" encoding="utf-8"?>
<p:tagLst xmlns:p="http://schemas.openxmlformats.org/presentationml/2006/main">
  <p:tag name="AS_UNIQUEID" val="1621"/>
</p:tagLst>
</file>

<file path=ppt/tags/tag214.xml><?xml version="1.0" encoding="utf-8"?>
<p:tagLst xmlns:p="http://schemas.openxmlformats.org/presentationml/2006/main">
  <p:tag name="AS_UNIQUEID" val="1622"/>
</p:tagLst>
</file>

<file path=ppt/tags/tag215.xml><?xml version="1.0" encoding="utf-8"?>
<p:tagLst xmlns:p="http://schemas.openxmlformats.org/presentationml/2006/main">
  <p:tag name="AS_UNIQUEID" val="1624"/>
</p:tagLst>
</file>

<file path=ppt/tags/tag216.xml><?xml version="1.0" encoding="utf-8"?>
<p:tagLst xmlns:p="http://schemas.openxmlformats.org/presentationml/2006/main">
  <p:tag name="AS_UNIQUEID" val="1625"/>
</p:tagLst>
</file>

<file path=ppt/tags/tag217.xml><?xml version="1.0" encoding="utf-8"?>
<p:tagLst xmlns:p="http://schemas.openxmlformats.org/presentationml/2006/main">
  <p:tag name="AS_UNIQUEID" val="1627"/>
</p:tagLst>
</file>

<file path=ppt/tags/tag218.xml><?xml version="1.0" encoding="utf-8"?>
<p:tagLst xmlns:p="http://schemas.openxmlformats.org/presentationml/2006/main">
  <p:tag name="AS_UNIQUEID" val="1628"/>
</p:tagLst>
</file>

<file path=ppt/tags/tag219.xml><?xml version="1.0" encoding="utf-8"?>
<p:tagLst xmlns:p="http://schemas.openxmlformats.org/presentationml/2006/main">
  <p:tag name="AS_UNIQUEID" val="1629"/>
</p:tagLst>
</file>

<file path=ppt/tags/tag22.xml><?xml version="1.0" encoding="utf-8"?>
<p:tagLst xmlns:p="http://schemas.openxmlformats.org/presentationml/2006/main">
  <p:tag name="AS_UNIQUEID" val="1425"/>
</p:tagLst>
</file>

<file path=ppt/tags/tag220.xml><?xml version="1.0" encoding="utf-8"?>
<p:tagLst xmlns:p="http://schemas.openxmlformats.org/presentationml/2006/main">
  <p:tag name="AS_UNIQUEID" val="1630"/>
</p:tagLst>
</file>

<file path=ppt/tags/tag221.xml><?xml version="1.0" encoding="utf-8"?>
<p:tagLst xmlns:p="http://schemas.openxmlformats.org/presentationml/2006/main">
  <p:tag name="AS_UNIQUEID" val="1631"/>
</p:tagLst>
</file>

<file path=ppt/tags/tag222.xml><?xml version="1.0" encoding="utf-8"?>
<p:tagLst xmlns:p="http://schemas.openxmlformats.org/presentationml/2006/main">
  <p:tag name="AS_UNIQUEID" val="1632"/>
</p:tagLst>
</file>

<file path=ppt/tags/tag223.xml><?xml version="1.0" encoding="utf-8"?>
<p:tagLst xmlns:p="http://schemas.openxmlformats.org/presentationml/2006/main">
  <p:tag name="AS_UNIQUEID" val="1633"/>
</p:tagLst>
</file>

<file path=ppt/tags/tag224.xml><?xml version="1.0" encoding="utf-8"?>
<p:tagLst xmlns:p="http://schemas.openxmlformats.org/presentationml/2006/main">
  <p:tag name="AS_UNIQUEID" val="1634"/>
</p:tagLst>
</file>

<file path=ppt/tags/tag225.xml><?xml version="1.0" encoding="utf-8"?>
<p:tagLst xmlns:p="http://schemas.openxmlformats.org/presentationml/2006/main">
  <p:tag name="AS_UNIQUEID" val="1635"/>
</p:tagLst>
</file>

<file path=ppt/tags/tag226.xml><?xml version="1.0" encoding="utf-8"?>
<p:tagLst xmlns:p="http://schemas.openxmlformats.org/presentationml/2006/main">
  <p:tag name="AS_UNIQUEID" val="1636"/>
</p:tagLst>
</file>

<file path=ppt/tags/tag227.xml><?xml version="1.0" encoding="utf-8"?>
<p:tagLst xmlns:p="http://schemas.openxmlformats.org/presentationml/2006/main">
  <p:tag name="AS_UNIQUEID" val="1637"/>
</p:tagLst>
</file>

<file path=ppt/tags/tag228.xml><?xml version="1.0" encoding="utf-8"?>
<p:tagLst xmlns:p="http://schemas.openxmlformats.org/presentationml/2006/main">
  <p:tag name="AS_UNIQUEID" val="1638"/>
</p:tagLst>
</file>

<file path=ppt/tags/tag229.xml><?xml version="1.0" encoding="utf-8"?>
<p:tagLst xmlns:p="http://schemas.openxmlformats.org/presentationml/2006/main">
  <p:tag name="AS_UNIQUEID" val="1639"/>
</p:tagLst>
</file>

<file path=ppt/tags/tag23.xml><?xml version="1.0" encoding="utf-8"?>
<p:tagLst xmlns:p="http://schemas.openxmlformats.org/presentationml/2006/main">
  <p:tag name="AS_UNIQUEID" val="1426"/>
</p:tagLst>
</file>

<file path=ppt/tags/tag230.xml><?xml version="1.0" encoding="utf-8"?>
<p:tagLst xmlns:p="http://schemas.openxmlformats.org/presentationml/2006/main">
  <p:tag name="AS_UNIQUEID" val="1640"/>
</p:tagLst>
</file>

<file path=ppt/tags/tag231.xml><?xml version="1.0" encoding="utf-8"?>
<p:tagLst xmlns:p="http://schemas.openxmlformats.org/presentationml/2006/main">
  <p:tag name="AS_UNIQUEID" val="1641"/>
</p:tagLst>
</file>

<file path=ppt/tags/tag232.xml><?xml version="1.0" encoding="utf-8"?>
<p:tagLst xmlns:p="http://schemas.openxmlformats.org/presentationml/2006/main">
  <p:tag name="AS_UNIQUEID" val="1642"/>
</p:tagLst>
</file>

<file path=ppt/tags/tag233.xml><?xml version="1.0" encoding="utf-8"?>
<p:tagLst xmlns:p="http://schemas.openxmlformats.org/presentationml/2006/main">
  <p:tag name="AS_UNIQUEID" val="1643"/>
</p:tagLst>
</file>

<file path=ppt/tags/tag234.xml><?xml version="1.0" encoding="utf-8"?>
<p:tagLst xmlns:p="http://schemas.openxmlformats.org/presentationml/2006/main">
  <p:tag name="AS_UNIQUEID" val="1644"/>
</p:tagLst>
</file>

<file path=ppt/tags/tag235.xml><?xml version="1.0" encoding="utf-8"?>
<p:tagLst xmlns:p="http://schemas.openxmlformats.org/presentationml/2006/main">
  <p:tag name="AS_UNIQUEID" val="1645"/>
</p:tagLst>
</file>

<file path=ppt/tags/tag236.xml><?xml version="1.0" encoding="utf-8"?>
<p:tagLst xmlns:p="http://schemas.openxmlformats.org/presentationml/2006/main">
  <p:tag name="AS_UNIQUEID" val="1398"/>
</p:tagLst>
</file>

<file path=ppt/tags/tag237.xml><?xml version="1.0" encoding="utf-8"?>
<p:tagLst xmlns:p="http://schemas.openxmlformats.org/presentationml/2006/main">
  <p:tag name="AS_UNIQUEID" val="1646"/>
</p:tagLst>
</file>

<file path=ppt/tags/tag238.xml><?xml version="1.0" encoding="utf-8"?>
<p:tagLst xmlns:p="http://schemas.openxmlformats.org/presentationml/2006/main">
  <p:tag name="AS_UNIQUEID" val="1648"/>
</p:tagLst>
</file>

<file path=ppt/tags/tag239.xml><?xml version="1.0" encoding="utf-8"?>
<p:tagLst xmlns:p="http://schemas.openxmlformats.org/presentationml/2006/main">
  <p:tag name="AS_UNIQUEID" val="1649"/>
</p:tagLst>
</file>

<file path=ppt/tags/tag24.xml><?xml version="1.0" encoding="utf-8"?>
<p:tagLst xmlns:p="http://schemas.openxmlformats.org/presentationml/2006/main">
  <p:tag name="AS_UNIQUEID" val="1427"/>
</p:tagLst>
</file>

<file path=ppt/tags/tag240.xml><?xml version="1.0" encoding="utf-8"?>
<p:tagLst xmlns:p="http://schemas.openxmlformats.org/presentationml/2006/main">
  <p:tag name="AS_UNIQUEID" val="1650"/>
</p:tagLst>
</file>

<file path=ppt/tags/tag241.xml><?xml version="1.0" encoding="utf-8"?>
<p:tagLst xmlns:p="http://schemas.openxmlformats.org/presentationml/2006/main">
  <p:tag name="AS_UNIQUEID" val="1651"/>
</p:tagLst>
</file>

<file path=ppt/tags/tag242.xml><?xml version="1.0" encoding="utf-8"?>
<p:tagLst xmlns:p="http://schemas.openxmlformats.org/presentationml/2006/main">
  <p:tag name="AS_UNIQUEID" val="1652"/>
</p:tagLst>
</file>

<file path=ppt/tags/tag243.xml><?xml version="1.0" encoding="utf-8"?>
<p:tagLst xmlns:p="http://schemas.openxmlformats.org/presentationml/2006/main">
  <p:tag name="AS_UNIQUEID" val="1653"/>
</p:tagLst>
</file>

<file path=ppt/tags/tag244.xml><?xml version="1.0" encoding="utf-8"?>
<p:tagLst xmlns:p="http://schemas.openxmlformats.org/presentationml/2006/main">
  <p:tag name="AS_UNIQUEID" val="1654"/>
</p:tagLst>
</file>

<file path=ppt/tags/tag245.xml><?xml version="1.0" encoding="utf-8"?>
<p:tagLst xmlns:p="http://schemas.openxmlformats.org/presentationml/2006/main">
  <p:tag name="AS_UNIQUEID" val="1655"/>
</p:tagLst>
</file>

<file path=ppt/tags/tag246.xml><?xml version="1.0" encoding="utf-8"?>
<p:tagLst xmlns:p="http://schemas.openxmlformats.org/presentationml/2006/main">
  <p:tag name="AS_UNIQUEID" val="1656"/>
</p:tagLst>
</file>

<file path=ppt/tags/tag247.xml><?xml version="1.0" encoding="utf-8"?>
<p:tagLst xmlns:p="http://schemas.openxmlformats.org/presentationml/2006/main">
  <p:tag name="AS_UNIQUEID" val="1657"/>
</p:tagLst>
</file>

<file path=ppt/tags/tag248.xml><?xml version="1.0" encoding="utf-8"?>
<p:tagLst xmlns:p="http://schemas.openxmlformats.org/presentationml/2006/main">
  <p:tag name="AS_UNIQUEID" val="1658"/>
</p:tagLst>
</file>

<file path=ppt/tags/tag249.xml><?xml version="1.0" encoding="utf-8"?>
<p:tagLst xmlns:p="http://schemas.openxmlformats.org/presentationml/2006/main">
  <p:tag name="AS_UNIQUEID" val="1659"/>
</p:tagLst>
</file>

<file path=ppt/tags/tag25.xml><?xml version="1.0" encoding="utf-8"?>
<p:tagLst xmlns:p="http://schemas.openxmlformats.org/presentationml/2006/main">
  <p:tag name="AS_UNIQUEID" val="1428"/>
</p:tagLst>
</file>

<file path=ppt/tags/tag250.xml><?xml version="1.0" encoding="utf-8"?>
<p:tagLst xmlns:p="http://schemas.openxmlformats.org/presentationml/2006/main">
  <p:tag name="AS_UNIQUEID" val="1660"/>
</p:tagLst>
</file>

<file path=ppt/tags/tag251.xml><?xml version="1.0" encoding="utf-8"?>
<p:tagLst xmlns:p="http://schemas.openxmlformats.org/presentationml/2006/main">
  <p:tag name="AS_UNIQUEID" val="1661"/>
</p:tagLst>
</file>

<file path=ppt/tags/tag252.xml><?xml version="1.0" encoding="utf-8"?>
<p:tagLst xmlns:p="http://schemas.openxmlformats.org/presentationml/2006/main">
  <p:tag name="AS_UNIQUEID" val="1662"/>
</p:tagLst>
</file>

<file path=ppt/tags/tag253.xml><?xml version="1.0" encoding="utf-8"?>
<p:tagLst xmlns:p="http://schemas.openxmlformats.org/presentationml/2006/main">
  <p:tag name="AS_UNIQUEID" val="1664"/>
</p:tagLst>
</file>

<file path=ppt/tags/tag254.xml><?xml version="1.0" encoding="utf-8"?>
<p:tagLst xmlns:p="http://schemas.openxmlformats.org/presentationml/2006/main">
  <p:tag name="AS_UNIQUEID" val="1665"/>
</p:tagLst>
</file>

<file path=ppt/tags/tag255.xml><?xml version="1.0" encoding="utf-8"?>
<p:tagLst xmlns:p="http://schemas.openxmlformats.org/presentationml/2006/main">
  <p:tag name="AS_UNIQUEID" val="1666"/>
</p:tagLst>
</file>

<file path=ppt/tags/tag256.xml><?xml version="1.0" encoding="utf-8"?>
<p:tagLst xmlns:p="http://schemas.openxmlformats.org/presentationml/2006/main">
  <p:tag name="AS_UNIQUEID" val="1667"/>
</p:tagLst>
</file>

<file path=ppt/tags/tag257.xml><?xml version="1.0" encoding="utf-8"?>
<p:tagLst xmlns:p="http://schemas.openxmlformats.org/presentationml/2006/main">
  <p:tag name="AS_UNIQUEID" val="1668"/>
</p:tagLst>
</file>

<file path=ppt/tags/tag258.xml><?xml version="1.0" encoding="utf-8"?>
<p:tagLst xmlns:p="http://schemas.openxmlformats.org/presentationml/2006/main">
  <p:tag name="AS_UNIQUEID" val="1669"/>
</p:tagLst>
</file>

<file path=ppt/tags/tag259.xml><?xml version="1.0" encoding="utf-8"?>
<p:tagLst xmlns:p="http://schemas.openxmlformats.org/presentationml/2006/main">
  <p:tag name="AS_UNIQUEID" val="1670"/>
</p:tagLst>
</file>

<file path=ppt/tags/tag26.xml><?xml version="1.0" encoding="utf-8"?>
<p:tagLst xmlns:p="http://schemas.openxmlformats.org/presentationml/2006/main">
  <p:tag name="AS_UNIQUEID" val="1429"/>
</p:tagLst>
</file>

<file path=ppt/tags/tag260.xml><?xml version="1.0" encoding="utf-8"?>
<p:tagLst xmlns:p="http://schemas.openxmlformats.org/presentationml/2006/main">
  <p:tag name="AS_UNIQUEID" val="1671"/>
</p:tagLst>
</file>

<file path=ppt/tags/tag261.xml><?xml version="1.0" encoding="utf-8"?>
<p:tagLst xmlns:p="http://schemas.openxmlformats.org/presentationml/2006/main">
  <p:tag name="AS_UNIQUEID" val="1672"/>
</p:tagLst>
</file>

<file path=ppt/tags/tag262.xml><?xml version="1.0" encoding="utf-8"?>
<p:tagLst xmlns:p="http://schemas.openxmlformats.org/presentationml/2006/main">
  <p:tag name="AS_UNIQUEID" val="1673"/>
</p:tagLst>
</file>

<file path=ppt/tags/tag263.xml><?xml version="1.0" encoding="utf-8"?>
<p:tagLst xmlns:p="http://schemas.openxmlformats.org/presentationml/2006/main">
  <p:tag name="AS_UNIQUEID" val="1674"/>
</p:tagLst>
</file>

<file path=ppt/tags/tag264.xml><?xml version="1.0" encoding="utf-8"?>
<p:tagLst xmlns:p="http://schemas.openxmlformats.org/presentationml/2006/main">
  <p:tag name="AS_UNIQUEID" val="1675"/>
</p:tagLst>
</file>

<file path=ppt/tags/tag265.xml><?xml version="1.0" encoding="utf-8"?>
<p:tagLst xmlns:p="http://schemas.openxmlformats.org/presentationml/2006/main">
  <p:tag name="AS_UNIQUEID" val="1676"/>
</p:tagLst>
</file>

<file path=ppt/tags/tag266.xml><?xml version="1.0" encoding="utf-8"?>
<p:tagLst xmlns:p="http://schemas.openxmlformats.org/presentationml/2006/main">
  <p:tag name="AS_UNIQUEID" val="1677"/>
</p:tagLst>
</file>

<file path=ppt/tags/tag267.xml><?xml version="1.0" encoding="utf-8"?>
<p:tagLst xmlns:p="http://schemas.openxmlformats.org/presentationml/2006/main">
  <p:tag name="AS_UNIQUEID" val="1678"/>
</p:tagLst>
</file>

<file path=ppt/tags/tag268.xml><?xml version="1.0" encoding="utf-8"?>
<p:tagLst xmlns:p="http://schemas.openxmlformats.org/presentationml/2006/main">
  <p:tag name="AS_UNIQUEID" val="1679"/>
</p:tagLst>
</file>

<file path=ppt/tags/tag269.xml><?xml version="1.0" encoding="utf-8"?>
<p:tagLst xmlns:p="http://schemas.openxmlformats.org/presentationml/2006/main">
  <p:tag name="AS_UNIQUEID" val="1680"/>
</p:tagLst>
</file>

<file path=ppt/tags/tag27.xml><?xml version="1.0" encoding="utf-8"?>
<p:tagLst xmlns:p="http://schemas.openxmlformats.org/presentationml/2006/main">
  <p:tag name="AS_UNIQUEID" val="1430"/>
</p:tagLst>
</file>

<file path=ppt/tags/tag270.xml><?xml version="1.0" encoding="utf-8"?>
<p:tagLst xmlns:p="http://schemas.openxmlformats.org/presentationml/2006/main">
  <p:tag name="AS_UNIQUEID" val="1681"/>
</p:tagLst>
</file>

<file path=ppt/tags/tag271.xml><?xml version="1.0" encoding="utf-8"?>
<p:tagLst xmlns:p="http://schemas.openxmlformats.org/presentationml/2006/main">
  <p:tag name="AS_UNIQUEID" val="1682"/>
</p:tagLst>
</file>

<file path=ppt/tags/tag272.xml><?xml version="1.0" encoding="utf-8"?>
<p:tagLst xmlns:p="http://schemas.openxmlformats.org/presentationml/2006/main">
  <p:tag name="AS_UNIQUEID" val="1683"/>
</p:tagLst>
</file>

<file path=ppt/tags/tag273.xml><?xml version="1.0" encoding="utf-8"?>
<p:tagLst xmlns:p="http://schemas.openxmlformats.org/presentationml/2006/main">
  <p:tag name="AS_UNIQUEID" val="1684"/>
</p:tagLst>
</file>

<file path=ppt/tags/tag274.xml><?xml version="1.0" encoding="utf-8"?>
<p:tagLst xmlns:p="http://schemas.openxmlformats.org/presentationml/2006/main">
  <p:tag name="AS_UNIQUEID" val="1685"/>
</p:tagLst>
</file>

<file path=ppt/tags/tag275.xml><?xml version="1.0" encoding="utf-8"?>
<p:tagLst xmlns:p="http://schemas.openxmlformats.org/presentationml/2006/main">
  <p:tag name="AS_UNIQUEID" val="1687"/>
</p:tagLst>
</file>

<file path=ppt/tags/tag276.xml><?xml version="1.0" encoding="utf-8"?>
<p:tagLst xmlns:p="http://schemas.openxmlformats.org/presentationml/2006/main">
  <p:tag name="AS_UNIQUEID" val="1688"/>
</p:tagLst>
</file>

<file path=ppt/tags/tag277.xml><?xml version="1.0" encoding="utf-8"?>
<p:tagLst xmlns:p="http://schemas.openxmlformats.org/presentationml/2006/main">
  <p:tag name="AS_UNIQUEID" val="1689"/>
</p:tagLst>
</file>

<file path=ppt/tags/tag278.xml><?xml version="1.0" encoding="utf-8"?>
<p:tagLst xmlns:p="http://schemas.openxmlformats.org/presentationml/2006/main">
  <p:tag name="AS_UNIQUEID" val="1690"/>
</p:tagLst>
</file>

<file path=ppt/tags/tag279.xml><?xml version="1.0" encoding="utf-8"?>
<p:tagLst xmlns:p="http://schemas.openxmlformats.org/presentationml/2006/main">
  <p:tag name="AS_UNIQUEID" val="1691"/>
</p:tagLst>
</file>

<file path=ppt/tags/tag28.xml><?xml version="1.0" encoding="utf-8"?>
<p:tagLst xmlns:p="http://schemas.openxmlformats.org/presentationml/2006/main">
  <p:tag name="AS_UNIQUEID" val="1431"/>
</p:tagLst>
</file>

<file path=ppt/tags/tag280.xml><?xml version="1.0" encoding="utf-8"?>
<p:tagLst xmlns:p="http://schemas.openxmlformats.org/presentationml/2006/main">
  <p:tag name="AS_UNIQUEID" val="1692"/>
</p:tagLst>
</file>

<file path=ppt/tags/tag281.xml><?xml version="1.0" encoding="utf-8"?>
<p:tagLst xmlns:p="http://schemas.openxmlformats.org/presentationml/2006/main">
  <p:tag name="AS_UNIQUEID" val="1693"/>
</p:tagLst>
</file>

<file path=ppt/tags/tag282.xml><?xml version="1.0" encoding="utf-8"?>
<p:tagLst xmlns:p="http://schemas.openxmlformats.org/presentationml/2006/main">
  <p:tag name="AS_UNIQUEID" val="3102"/>
</p:tagLst>
</file>

<file path=ppt/tags/tag283.xml><?xml version="1.0" encoding="utf-8"?>
<p:tagLst xmlns:p="http://schemas.openxmlformats.org/presentationml/2006/main">
  <p:tag name="AS_UNIQUEID" val="1695"/>
</p:tagLst>
</file>

<file path=ppt/tags/tag284.xml><?xml version="1.0" encoding="utf-8"?>
<p:tagLst xmlns:p="http://schemas.openxmlformats.org/presentationml/2006/main">
  <p:tag name="AS_UNIQUEID" val="1696"/>
</p:tagLst>
</file>

<file path=ppt/tags/tag285.xml><?xml version="1.0" encoding="utf-8"?>
<p:tagLst xmlns:p="http://schemas.openxmlformats.org/presentationml/2006/main">
  <p:tag name="AS_UNIQUEID" val="1697"/>
</p:tagLst>
</file>

<file path=ppt/tags/tag286.xml><?xml version="1.0" encoding="utf-8"?>
<p:tagLst xmlns:p="http://schemas.openxmlformats.org/presentationml/2006/main">
  <p:tag name="AS_UNIQUEID" val="1747"/>
</p:tagLst>
</file>

<file path=ppt/tags/tag287.xml><?xml version="1.0" encoding="utf-8"?>
<p:tagLst xmlns:p="http://schemas.openxmlformats.org/presentationml/2006/main">
  <p:tag name="AS_UNIQUEID" val="1699"/>
</p:tagLst>
</file>

<file path=ppt/tags/tag288.xml><?xml version="1.0" encoding="utf-8"?>
<p:tagLst xmlns:p="http://schemas.openxmlformats.org/presentationml/2006/main">
  <p:tag name="AS_UNIQUEID" val="1700"/>
</p:tagLst>
</file>

<file path=ppt/tags/tag289.xml><?xml version="1.0" encoding="utf-8"?>
<p:tagLst xmlns:p="http://schemas.openxmlformats.org/presentationml/2006/main">
  <p:tag name="AS_UNIQUEID" val="1701"/>
</p:tagLst>
</file>

<file path=ppt/tags/tag29.xml><?xml version="1.0" encoding="utf-8"?>
<p:tagLst xmlns:p="http://schemas.openxmlformats.org/presentationml/2006/main">
  <p:tag name="AS_UNIQUEID" val="1432"/>
</p:tagLst>
</file>

<file path=ppt/tags/tag290.xml><?xml version="1.0" encoding="utf-8"?>
<p:tagLst xmlns:p="http://schemas.openxmlformats.org/presentationml/2006/main">
  <p:tag name="AS_UNIQUEID" val="1702"/>
</p:tagLst>
</file>

<file path=ppt/tags/tag291.xml><?xml version="1.0" encoding="utf-8"?>
<p:tagLst xmlns:p="http://schemas.openxmlformats.org/presentationml/2006/main">
  <p:tag name="AS_UNIQUEID" val="1703"/>
</p:tagLst>
</file>

<file path=ppt/tags/tag292.xml><?xml version="1.0" encoding="utf-8"?>
<p:tagLst xmlns:p="http://schemas.openxmlformats.org/presentationml/2006/main">
  <p:tag name="AS_UNIQUEID" val="1704"/>
</p:tagLst>
</file>

<file path=ppt/tags/tag293.xml><?xml version="1.0" encoding="utf-8"?>
<p:tagLst xmlns:p="http://schemas.openxmlformats.org/presentationml/2006/main">
  <p:tag name="AS_UNIQUEID" val="1705"/>
</p:tagLst>
</file>

<file path=ppt/tags/tag294.xml><?xml version="1.0" encoding="utf-8"?>
<p:tagLst xmlns:p="http://schemas.openxmlformats.org/presentationml/2006/main">
  <p:tag name="AS_UNIQUEID" val="1706"/>
</p:tagLst>
</file>

<file path=ppt/tags/tag295.xml><?xml version="1.0" encoding="utf-8"?>
<p:tagLst xmlns:p="http://schemas.openxmlformats.org/presentationml/2006/main">
  <p:tag name="AS_UNIQUEID" val="1707"/>
</p:tagLst>
</file>

<file path=ppt/tags/tag296.xml><?xml version="1.0" encoding="utf-8"?>
<p:tagLst xmlns:p="http://schemas.openxmlformats.org/presentationml/2006/main">
  <p:tag name="AS_UNIQUEID" val="1708"/>
</p:tagLst>
</file>

<file path=ppt/tags/tag297.xml><?xml version="1.0" encoding="utf-8"?>
<p:tagLst xmlns:p="http://schemas.openxmlformats.org/presentationml/2006/main">
  <p:tag name="AS_UNIQUEID" val="1699"/>
</p:tagLst>
</file>

<file path=ppt/tags/tag298.xml><?xml version="1.0" encoding="utf-8"?>
<p:tagLst xmlns:p="http://schemas.openxmlformats.org/presentationml/2006/main">
  <p:tag name="AS_UNIQUEID" val="1700"/>
</p:tagLst>
</file>

<file path=ppt/tags/tag299.xml><?xml version="1.0" encoding="utf-8"?>
<p:tagLst xmlns:p="http://schemas.openxmlformats.org/presentationml/2006/main">
  <p:tag name="AS_UNIQUEID" val="1701"/>
</p:tagLst>
</file>

<file path=ppt/tags/tag3.xml><?xml version="1.0" encoding="utf-8"?>
<p:tagLst xmlns:p="http://schemas.openxmlformats.org/presentationml/2006/main">
  <p:tag name="AS_UNIQUEID" val="1402"/>
</p:tagLst>
</file>

<file path=ppt/tags/tag30.xml><?xml version="1.0" encoding="utf-8"?>
<p:tagLst xmlns:p="http://schemas.openxmlformats.org/presentationml/2006/main">
  <p:tag name="AS_UNIQUEID" val="1434"/>
</p:tagLst>
</file>

<file path=ppt/tags/tag300.xml><?xml version="1.0" encoding="utf-8"?>
<p:tagLst xmlns:p="http://schemas.openxmlformats.org/presentationml/2006/main">
  <p:tag name="AS_UNIQUEID" val="1702"/>
</p:tagLst>
</file>

<file path=ppt/tags/tag301.xml><?xml version="1.0" encoding="utf-8"?>
<p:tagLst xmlns:p="http://schemas.openxmlformats.org/presentationml/2006/main">
  <p:tag name="AS_UNIQUEID" val="1703"/>
</p:tagLst>
</file>

<file path=ppt/tags/tag302.xml><?xml version="1.0" encoding="utf-8"?>
<p:tagLst xmlns:p="http://schemas.openxmlformats.org/presentationml/2006/main">
  <p:tag name="AS_UNIQUEID" val="1704"/>
</p:tagLst>
</file>

<file path=ppt/tags/tag303.xml><?xml version="1.0" encoding="utf-8"?>
<p:tagLst xmlns:p="http://schemas.openxmlformats.org/presentationml/2006/main">
  <p:tag name="AS_UNIQUEID" val="1705"/>
</p:tagLst>
</file>

<file path=ppt/tags/tag304.xml><?xml version="1.0" encoding="utf-8"?>
<p:tagLst xmlns:p="http://schemas.openxmlformats.org/presentationml/2006/main">
  <p:tag name="AS_UNIQUEID" val="1706"/>
</p:tagLst>
</file>

<file path=ppt/tags/tag305.xml><?xml version="1.0" encoding="utf-8"?>
<p:tagLst xmlns:p="http://schemas.openxmlformats.org/presentationml/2006/main">
  <p:tag name="AS_UNIQUEID" val="1707"/>
</p:tagLst>
</file>

<file path=ppt/tags/tag306.xml><?xml version="1.0" encoding="utf-8"?>
<p:tagLst xmlns:p="http://schemas.openxmlformats.org/presentationml/2006/main">
  <p:tag name="AS_UNIQUEID" val="1708"/>
</p:tagLst>
</file>

<file path=ppt/tags/tag307.xml><?xml version="1.0" encoding="utf-8"?>
<p:tagLst xmlns:p="http://schemas.openxmlformats.org/presentationml/2006/main">
  <p:tag name="AS_UNIQUEID" val="1710"/>
</p:tagLst>
</file>

<file path=ppt/tags/tag308.xml><?xml version="1.0" encoding="utf-8"?>
<p:tagLst xmlns:p="http://schemas.openxmlformats.org/presentationml/2006/main">
  <p:tag name="AS_UNIQUEID" val="1711"/>
</p:tagLst>
</file>

<file path=ppt/tags/tag309.xml><?xml version="1.0" encoding="utf-8"?>
<p:tagLst xmlns:p="http://schemas.openxmlformats.org/presentationml/2006/main">
  <p:tag name="AS_UNIQUEID" val="1712"/>
</p:tagLst>
</file>

<file path=ppt/tags/tag31.xml><?xml version="1.0" encoding="utf-8"?>
<p:tagLst xmlns:p="http://schemas.openxmlformats.org/presentationml/2006/main">
  <p:tag name="AS_UNIQUEID" val="1435"/>
</p:tagLst>
</file>

<file path=ppt/tags/tag310.xml><?xml version="1.0" encoding="utf-8"?>
<p:tagLst xmlns:p="http://schemas.openxmlformats.org/presentationml/2006/main">
  <p:tag name="AS_UNIQUEID" val="1713"/>
</p:tagLst>
</file>

<file path=ppt/tags/tag311.xml><?xml version="1.0" encoding="utf-8"?>
<p:tagLst xmlns:p="http://schemas.openxmlformats.org/presentationml/2006/main">
  <p:tag name="AS_UNIQUEID" val="1715"/>
</p:tagLst>
</file>

<file path=ppt/tags/tag312.xml><?xml version="1.0" encoding="utf-8"?>
<p:tagLst xmlns:p="http://schemas.openxmlformats.org/presentationml/2006/main">
  <p:tag name="AS_UNIQUEID" val="1716"/>
</p:tagLst>
</file>

<file path=ppt/tags/tag313.xml><?xml version="1.0" encoding="utf-8"?>
<p:tagLst xmlns:p="http://schemas.openxmlformats.org/presentationml/2006/main">
  <p:tag name="AS_UNIQUEID" val="1717"/>
</p:tagLst>
</file>

<file path=ppt/tags/tag314.xml><?xml version="1.0" encoding="utf-8"?>
<p:tagLst xmlns:p="http://schemas.openxmlformats.org/presentationml/2006/main">
  <p:tag name="AS_UNIQUEID" val="1718"/>
</p:tagLst>
</file>

<file path=ppt/tags/tag315.xml><?xml version="1.0" encoding="utf-8"?>
<p:tagLst xmlns:p="http://schemas.openxmlformats.org/presentationml/2006/main">
  <p:tag name="AS_UNIQUEID" val="1719"/>
</p:tagLst>
</file>

<file path=ppt/tags/tag316.xml><?xml version="1.0" encoding="utf-8"?>
<p:tagLst xmlns:p="http://schemas.openxmlformats.org/presentationml/2006/main">
  <p:tag name="AS_UNIQUEID" val="1720"/>
</p:tagLst>
</file>

<file path=ppt/tags/tag317.xml><?xml version="1.0" encoding="utf-8"?>
<p:tagLst xmlns:p="http://schemas.openxmlformats.org/presentationml/2006/main">
  <p:tag name="AS_UNIQUEID" val="1721"/>
</p:tagLst>
</file>

<file path=ppt/tags/tag318.xml><?xml version="1.0" encoding="utf-8"?>
<p:tagLst xmlns:p="http://schemas.openxmlformats.org/presentationml/2006/main">
  <p:tag name="AS_UNIQUEID" val="1722"/>
</p:tagLst>
</file>

<file path=ppt/tags/tag319.xml><?xml version="1.0" encoding="utf-8"?>
<p:tagLst xmlns:p="http://schemas.openxmlformats.org/presentationml/2006/main">
  <p:tag name="AS_UNIQUEID" val="1723"/>
</p:tagLst>
</file>

<file path=ppt/tags/tag32.xml><?xml version="1.0" encoding="utf-8"?>
<p:tagLst xmlns:p="http://schemas.openxmlformats.org/presentationml/2006/main">
  <p:tag name="AS_UNIQUEID" val="1436"/>
</p:tagLst>
</file>

<file path=ppt/tags/tag320.xml><?xml version="1.0" encoding="utf-8"?>
<p:tagLst xmlns:p="http://schemas.openxmlformats.org/presentationml/2006/main">
  <p:tag name="AS_UNIQUEID" val="1724"/>
</p:tagLst>
</file>

<file path=ppt/tags/tag321.xml><?xml version="1.0" encoding="utf-8"?>
<p:tagLst xmlns:p="http://schemas.openxmlformats.org/presentationml/2006/main">
  <p:tag name="AS_UNIQUEID" val="1725"/>
</p:tagLst>
</file>

<file path=ppt/tags/tag322.xml><?xml version="1.0" encoding="utf-8"?>
<p:tagLst xmlns:p="http://schemas.openxmlformats.org/presentationml/2006/main">
  <p:tag name="AS_UNIQUEID" val="3088"/>
</p:tagLst>
</file>

<file path=ppt/tags/tag323.xml><?xml version="1.0" encoding="utf-8"?>
<p:tagLst xmlns:p="http://schemas.openxmlformats.org/presentationml/2006/main">
  <p:tag name="AS_UNIQUEID" val="3089"/>
</p:tagLst>
</file>

<file path=ppt/tags/tag324.xml><?xml version="1.0" encoding="utf-8"?>
<p:tagLst xmlns:p="http://schemas.openxmlformats.org/presentationml/2006/main">
  <p:tag name="AS_UNIQUEID" val="3090"/>
  <p:tag name="KSO_WM_BEAUTIFY_FLAG" val=""/>
</p:tagLst>
</file>

<file path=ppt/tags/tag325.xml><?xml version="1.0" encoding="utf-8"?>
<p:tagLst xmlns:p="http://schemas.openxmlformats.org/presentationml/2006/main">
  <p:tag name="AS_UNIQUEID" val="3091"/>
</p:tagLst>
</file>

<file path=ppt/tags/tag326.xml><?xml version="1.0" encoding="utf-8"?>
<p:tagLst xmlns:p="http://schemas.openxmlformats.org/presentationml/2006/main">
  <p:tag name="AS_UNIQUEID" val="3092"/>
  <p:tag name="KSO_WM_BEAUTIFY_FLAG" val=""/>
</p:tagLst>
</file>

<file path=ppt/tags/tag327.xml><?xml version="1.0" encoding="utf-8"?>
<p:tagLst xmlns:p="http://schemas.openxmlformats.org/presentationml/2006/main">
  <p:tag name="AS_UNIQUEID" val="3093"/>
</p:tagLst>
</file>

<file path=ppt/tags/tag328.xml><?xml version="1.0" encoding="utf-8"?>
<p:tagLst xmlns:p="http://schemas.openxmlformats.org/presentationml/2006/main">
  <p:tag name="AS_UNIQUEID" val="3094"/>
  <p:tag name="KSO_WM_BEAUTIFY_FLAG" val=""/>
</p:tagLst>
</file>

<file path=ppt/tags/tag329.xml><?xml version="1.0" encoding="utf-8"?>
<p:tagLst xmlns:p="http://schemas.openxmlformats.org/presentationml/2006/main">
  <p:tag name="AS_UNIQUEID" val="3095"/>
</p:tagLst>
</file>

<file path=ppt/tags/tag33.xml><?xml version="1.0" encoding="utf-8"?>
<p:tagLst xmlns:p="http://schemas.openxmlformats.org/presentationml/2006/main">
  <p:tag name="AS_UNIQUEID" val="1437"/>
</p:tagLst>
</file>

<file path=ppt/tags/tag330.xml><?xml version="1.0" encoding="utf-8"?>
<p:tagLst xmlns:p="http://schemas.openxmlformats.org/presentationml/2006/main">
  <p:tag name="commondata" val="eyJjb3VudCI6NywiaGRpZCI6IjFjODJlZDkwNTIxY2MzMGVjZmRhYTg5YmQwY2VlOGFjIiwidXNlckNvdW50Ijo3fQ=="/>
</p:tagLst>
</file>

<file path=ppt/tags/tag34.xml><?xml version="1.0" encoding="utf-8"?>
<p:tagLst xmlns:p="http://schemas.openxmlformats.org/presentationml/2006/main">
  <p:tag name="AS_UNIQUEID" val="1439"/>
</p:tagLst>
</file>

<file path=ppt/tags/tag35.xml><?xml version="1.0" encoding="utf-8"?>
<p:tagLst xmlns:p="http://schemas.openxmlformats.org/presentationml/2006/main">
  <p:tag name="AS_UNIQUEID" val="1440"/>
</p:tagLst>
</file>

<file path=ppt/tags/tag36.xml><?xml version="1.0" encoding="utf-8"?>
<p:tagLst xmlns:p="http://schemas.openxmlformats.org/presentationml/2006/main">
  <p:tag name="AS_UNIQUEID" val="1441"/>
</p:tagLst>
</file>

<file path=ppt/tags/tag37.xml><?xml version="1.0" encoding="utf-8"?>
<p:tagLst xmlns:p="http://schemas.openxmlformats.org/presentationml/2006/main">
  <p:tag name="AS_UNIQUEID" val="1443"/>
</p:tagLst>
</file>

<file path=ppt/tags/tag38.xml><?xml version="1.0" encoding="utf-8"?>
<p:tagLst xmlns:p="http://schemas.openxmlformats.org/presentationml/2006/main">
  <p:tag name="AS_UNIQUEID" val="1444"/>
</p:tagLst>
</file>

<file path=ppt/tags/tag39.xml><?xml version="1.0" encoding="utf-8"?>
<p:tagLst xmlns:p="http://schemas.openxmlformats.org/presentationml/2006/main">
  <p:tag name="AS_UNIQUEID" val="1445"/>
</p:tagLst>
</file>

<file path=ppt/tags/tag4.xml><?xml version="1.0" encoding="utf-8"?>
<p:tagLst xmlns:p="http://schemas.openxmlformats.org/presentationml/2006/main">
  <p:tag name="AS_UNIQUEID" val="1403"/>
</p:tagLst>
</file>

<file path=ppt/tags/tag40.xml><?xml version="1.0" encoding="utf-8"?>
<p:tagLst xmlns:p="http://schemas.openxmlformats.org/presentationml/2006/main">
  <p:tag name="AS_UNIQUEID" val="1446"/>
</p:tagLst>
</file>

<file path=ppt/tags/tag41.xml><?xml version="1.0" encoding="utf-8"?>
<p:tagLst xmlns:p="http://schemas.openxmlformats.org/presentationml/2006/main">
  <p:tag name="AS_UNIQUEID" val="1447"/>
</p:tagLst>
</file>

<file path=ppt/tags/tag42.xml><?xml version="1.0" encoding="utf-8"?>
<p:tagLst xmlns:p="http://schemas.openxmlformats.org/presentationml/2006/main">
  <p:tag name="AS_UNIQUEID" val="1448"/>
</p:tagLst>
</file>

<file path=ppt/tags/tag43.xml><?xml version="1.0" encoding="utf-8"?>
<p:tagLst xmlns:p="http://schemas.openxmlformats.org/presentationml/2006/main">
  <p:tag name="AS_UNIQUEID" val="1450"/>
</p:tagLst>
</file>

<file path=ppt/tags/tag44.xml><?xml version="1.0" encoding="utf-8"?>
<p:tagLst xmlns:p="http://schemas.openxmlformats.org/presentationml/2006/main">
  <p:tag name="AS_UNIQUEID" val="1451"/>
</p:tagLst>
</file>

<file path=ppt/tags/tag45.xml><?xml version="1.0" encoding="utf-8"?>
<p:tagLst xmlns:p="http://schemas.openxmlformats.org/presentationml/2006/main">
  <p:tag name="AS_UNIQUEID" val="1452"/>
</p:tagLst>
</file>

<file path=ppt/tags/tag46.xml><?xml version="1.0" encoding="utf-8"?>
<p:tagLst xmlns:p="http://schemas.openxmlformats.org/presentationml/2006/main">
  <p:tag name="AS_UNIQUEID" val="1453"/>
</p:tagLst>
</file>

<file path=ppt/tags/tag47.xml><?xml version="1.0" encoding="utf-8"?>
<p:tagLst xmlns:p="http://schemas.openxmlformats.org/presentationml/2006/main">
  <p:tag name="AS_UNIQUEID" val="1454"/>
</p:tagLst>
</file>

<file path=ppt/tags/tag48.xml><?xml version="1.0" encoding="utf-8"?>
<p:tagLst xmlns:p="http://schemas.openxmlformats.org/presentationml/2006/main">
  <p:tag name="AS_UNIQUEID" val="1455"/>
</p:tagLst>
</file>

<file path=ppt/tags/tag49.xml><?xml version="1.0" encoding="utf-8"?>
<p:tagLst xmlns:p="http://schemas.openxmlformats.org/presentationml/2006/main">
  <p:tag name="AS_UNIQUEID" val="1457"/>
</p:tagLst>
</file>

<file path=ppt/tags/tag5.xml><?xml version="1.0" encoding="utf-8"?>
<p:tagLst xmlns:p="http://schemas.openxmlformats.org/presentationml/2006/main">
  <p:tag name="AS_UNIQUEID" val="1404"/>
</p:tagLst>
</file>

<file path=ppt/tags/tag50.xml><?xml version="1.0" encoding="utf-8"?>
<p:tagLst xmlns:p="http://schemas.openxmlformats.org/presentationml/2006/main">
  <p:tag name="AS_UNIQUEID" val="1458"/>
</p:tagLst>
</file>

<file path=ppt/tags/tag51.xml><?xml version="1.0" encoding="utf-8"?>
<p:tagLst xmlns:p="http://schemas.openxmlformats.org/presentationml/2006/main">
  <p:tag name="AS_UNIQUEID" val="1459"/>
</p:tagLst>
</file>

<file path=ppt/tags/tag52.xml><?xml version="1.0" encoding="utf-8"?>
<p:tagLst xmlns:p="http://schemas.openxmlformats.org/presentationml/2006/main">
  <p:tag name="AS_UNIQUEID" val="1460"/>
</p:tagLst>
</file>

<file path=ppt/tags/tag53.xml><?xml version="1.0" encoding="utf-8"?>
<p:tagLst xmlns:p="http://schemas.openxmlformats.org/presentationml/2006/main">
  <p:tag name="AS_UNIQUEID" val="1461"/>
</p:tagLst>
</file>

<file path=ppt/tags/tag54.xml><?xml version="1.0" encoding="utf-8"?>
<p:tagLst xmlns:p="http://schemas.openxmlformats.org/presentationml/2006/main">
  <p:tag name="AS_UNIQUEID" val="1463"/>
</p:tagLst>
</file>

<file path=ppt/tags/tag55.xml><?xml version="1.0" encoding="utf-8"?>
<p:tagLst xmlns:p="http://schemas.openxmlformats.org/presentationml/2006/main">
  <p:tag name="AS_UNIQUEID" val="1464"/>
</p:tagLst>
</file>

<file path=ppt/tags/tag56.xml><?xml version="1.0" encoding="utf-8"?>
<p:tagLst xmlns:p="http://schemas.openxmlformats.org/presentationml/2006/main">
  <p:tag name="AS_UNIQUEID" val="1465"/>
</p:tagLst>
</file>

<file path=ppt/tags/tag57.xml><?xml version="1.0" encoding="utf-8"?>
<p:tagLst xmlns:p="http://schemas.openxmlformats.org/presentationml/2006/main">
  <p:tag name="AS_UNIQUEID" val="1466"/>
</p:tagLst>
</file>

<file path=ppt/tags/tag58.xml><?xml version="1.0" encoding="utf-8"?>
<p:tagLst xmlns:p="http://schemas.openxmlformats.org/presentationml/2006/main">
  <p:tag name="AS_UNIQUEID" val="1467"/>
</p:tagLst>
</file>

<file path=ppt/tags/tag59.xml><?xml version="1.0" encoding="utf-8"?>
<p:tagLst xmlns:p="http://schemas.openxmlformats.org/presentationml/2006/main">
  <p:tag name="AS_UNIQUEID" val="1469"/>
</p:tagLst>
</file>

<file path=ppt/tags/tag6.xml><?xml version="1.0" encoding="utf-8"?>
<p:tagLst xmlns:p="http://schemas.openxmlformats.org/presentationml/2006/main">
  <p:tag name="AS_UNIQUEID" val="1406"/>
</p:tagLst>
</file>

<file path=ppt/tags/tag60.xml><?xml version="1.0" encoding="utf-8"?>
<p:tagLst xmlns:p="http://schemas.openxmlformats.org/presentationml/2006/main">
  <p:tag name="AS_UNIQUEID" val="1470"/>
</p:tagLst>
</file>

<file path=ppt/tags/tag61.xml><?xml version="1.0" encoding="utf-8"?>
<p:tagLst xmlns:p="http://schemas.openxmlformats.org/presentationml/2006/main">
  <p:tag name="AS_UNIQUEID" val="1471"/>
</p:tagLst>
</file>

<file path=ppt/tags/tag62.xml><?xml version="1.0" encoding="utf-8"?>
<p:tagLst xmlns:p="http://schemas.openxmlformats.org/presentationml/2006/main">
  <p:tag name="AS_UNIQUEID" val="1472"/>
</p:tagLst>
</file>

<file path=ppt/tags/tag63.xml><?xml version="1.0" encoding="utf-8"?>
<p:tagLst xmlns:p="http://schemas.openxmlformats.org/presentationml/2006/main">
  <p:tag name="AS_UNIQUEID" val="1473"/>
</p:tagLst>
</file>

<file path=ppt/tags/tag64.xml><?xml version="1.0" encoding="utf-8"?>
<p:tagLst xmlns:p="http://schemas.openxmlformats.org/presentationml/2006/main">
  <p:tag name="AS_UNIQUEID" val="1474"/>
</p:tagLst>
</file>

<file path=ppt/tags/tag65.xml><?xml version="1.0" encoding="utf-8"?>
<p:tagLst xmlns:p="http://schemas.openxmlformats.org/presentationml/2006/main">
  <p:tag name="AS_UNIQUEID" val="3028"/>
</p:tagLst>
</file>

<file path=ppt/tags/tag66.xml><?xml version="1.0" encoding="utf-8"?>
<p:tagLst xmlns:p="http://schemas.openxmlformats.org/presentationml/2006/main">
  <p:tag name="KSO_WM_UNIT_PLACING_PICTURE_USER_VIEWPORT" val="{&quot;height&quot;:4500,&quot;width&quot;:4500}"/>
</p:tagLst>
</file>

<file path=ppt/tags/tag67.xml><?xml version="1.0" encoding="utf-8"?>
<p:tagLst xmlns:p="http://schemas.openxmlformats.org/presentationml/2006/main">
  <p:tag name="AS_UNIQUEID" val="224"/>
</p:tagLst>
</file>

<file path=ppt/tags/tag68.xml><?xml version="1.0" encoding="utf-8"?>
<p:tagLst xmlns:p="http://schemas.openxmlformats.org/presentationml/2006/main">
  <p:tag name="AS_UNIQUEID" val="208"/>
</p:tagLst>
</file>

<file path=ppt/tags/tag69.xml><?xml version="1.0" encoding="utf-8"?>
<p:tagLst xmlns:p="http://schemas.openxmlformats.org/presentationml/2006/main">
  <p:tag name="AS_UNIQUEID" val="310"/>
  <p:tag name="KSO_WM_DIAGRAM_VIRTUALLY_FRAME" val="{&quot;height&quot;:459.73834645669297,&quot;left&quot;:428.83425196850396,&quot;top&quot;:53.74881889763776,&quot;width&quot;:511.00173228346455}"/>
</p:tagLst>
</file>

<file path=ppt/tags/tag7.xml><?xml version="1.0" encoding="utf-8"?>
<p:tagLst xmlns:p="http://schemas.openxmlformats.org/presentationml/2006/main">
  <p:tag name="AS_UNIQUEID" val="1407"/>
</p:tagLst>
</file>

<file path=ppt/tags/tag70.xml><?xml version="1.0" encoding="utf-8"?>
<p:tagLst xmlns:p="http://schemas.openxmlformats.org/presentationml/2006/main">
  <p:tag name="AS_UNIQUEID" val="311"/>
  <p:tag name="KSO_WM_DIAGRAM_VIRTUALLY_FRAME" val="{&quot;height&quot;:459.73834645669297,&quot;left&quot;:428.83425196850396,&quot;top&quot;:53.74881889763776,&quot;width&quot;:511.00173228346455}"/>
</p:tagLst>
</file>

<file path=ppt/tags/tag71.xml><?xml version="1.0" encoding="utf-8"?>
<p:tagLst xmlns:p="http://schemas.openxmlformats.org/presentationml/2006/main">
  <p:tag name="AS_UNIQUEID" val="312"/>
  <p:tag name="KSO_WM_DIAGRAM_VIRTUALLY_FRAME" val="{&quot;height&quot;:459.73834645669297,&quot;left&quot;:428.83425196850396,&quot;top&quot;:53.74881889763776,&quot;width&quot;:511.00173228346455}"/>
</p:tagLst>
</file>

<file path=ppt/tags/tag72.xml><?xml version="1.0" encoding="utf-8"?>
<p:tagLst xmlns:p="http://schemas.openxmlformats.org/presentationml/2006/main">
  <p:tag name="AS_UNIQUEID" val="245"/>
</p:tagLst>
</file>

<file path=ppt/tags/tag73.xml><?xml version="1.0" encoding="utf-8"?>
<p:tagLst xmlns:p="http://schemas.openxmlformats.org/presentationml/2006/main">
  <p:tag name="AS_UNIQUEID" val="211"/>
</p:tagLst>
</file>

<file path=ppt/tags/tag74.xml><?xml version="1.0" encoding="utf-8"?>
<p:tagLst xmlns:p="http://schemas.openxmlformats.org/presentationml/2006/main">
  <p:tag name="AS_UNIQUEID" val="212"/>
</p:tagLst>
</file>

<file path=ppt/tags/tag75.xml><?xml version="1.0" encoding="utf-8"?>
<p:tagLst xmlns:p="http://schemas.openxmlformats.org/presentationml/2006/main">
  <p:tag name="AS_UNIQUEID" val="227"/>
</p:tagLst>
</file>

<file path=ppt/tags/tag76.xml><?xml version="1.0" encoding="utf-8"?>
<p:tagLst xmlns:p="http://schemas.openxmlformats.org/presentationml/2006/main">
  <p:tag name="AS_UNIQUEID" val="228"/>
</p:tagLst>
</file>

<file path=ppt/tags/tag77.xml><?xml version="1.0" encoding="utf-8"?>
<p:tagLst xmlns:p="http://schemas.openxmlformats.org/presentationml/2006/main">
  <p:tag name="AS_UNIQUEID" val="248"/>
</p:tagLst>
</file>

<file path=ppt/tags/tag78.xml><?xml version="1.0" encoding="utf-8"?>
<p:tagLst xmlns:p="http://schemas.openxmlformats.org/presentationml/2006/main">
  <p:tag name="AS_UNIQUEID" val="249"/>
</p:tagLst>
</file>

<file path=ppt/tags/tag79.xml><?xml version="1.0" encoding="utf-8"?>
<p:tagLst xmlns:p="http://schemas.openxmlformats.org/presentationml/2006/main">
  <p:tag name="AS_UNIQUEID" val="250"/>
</p:tagLst>
</file>

<file path=ppt/tags/tag8.xml><?xml version="1.0" encoding="utf-8"?>
<p:tagLst xmlns:p="http://schemas.openxmlformats.org/presentationml/2006/main">
  <p:tag name="AS_UNIQUEID" val="1408"/>
</p:tagLst>
</file>

<file path=ppt/tags/tag80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1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2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3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4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5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6.xml><?xml version="1.0" encoding="utf-8"?>
<p:tagLst xmlns:p="http://schemas.openxmlformats.org/presentationml/2006/main">
  <p:tag name="KSO_WM_DIAGRAM_VIRTUALLY_FRAME" val="{&quot;height&quot;:441.15,&quot;left&quot;:191.24968503937006,&quot;top&quot;:41.3,&quot;width&quot;:719.0975590551182}"/>
</p:tagLst>
</file>

<file path=ppt/tags/tag87.xml><?xml version="1.0" encoding="utf-8"?>
<p:tagLst xmlns:p="http://schemas.openxmlformats.org/presentationml/2006/main">
  <p:tag name="AS_UNIQUEID" val="2369"/>
</p:tagLst>
</file>

<file path=ppt/tags/tag88.xml><?xml version="1.0" encoding="utf-8"?>
<p:tagLst xmlns:p="http://schemas.openxmlformats.org/presentationml/2006/main">
  <p:tag name="AS_UNIQUEID" val="2370"/>
  <p:tag name="PA" val="v3.2.0"/>
</p:tagLst>
</file>

<file path=ppt/tags/tag89.xml><?xml version="1.0" encoding="utf-8"?>
<p:tagLst xmlns:p="http://schemas.openxmlformats.org/presentationml/2006/main">
  <p:tag name="AS_UNIQUEID" val="2371"/>
  <p:tag name="PA" val="v3.2.0"/>
</p:tagLst>
</file>

<file path=ppt/tags/tag9.xml><?xml version="1.0" encoding="utf-8"?>
<p:tagLst xmlns:p="http://schemas.openxmlformats.org/presentationml/2006/main">
  <p:tag name="AS_UNIQUEID" val="1409"/>
</p:tagLst>
</file>

<file path=ppt/tags/tag90.xml><?xml version="1.0" encoding="utf-8"?>
<p:tagLst xmlns:p="http://schemas.openxmlformats.org/presentationml/2006/main">
  <p:tag name="AS_UNIQUEID" val="2372"/>
</p:tagLst>
</file>

<file path=ppt/tags/tag91.xml><?xml version="1.0" encoding="utf-8"?>
<p:tagLst xmlns:p="http://schemas.openxmlformats.org/presentationml/2006/main">
  <p:tag name="AS_UNIQUEID" val="2373"/>
</p:tagLst>
</file>

<file path=ppt/tags/tag92.xml><?xml version="1.0" encoding="utf-8"?>
<p:tagLst xmlns:p="http://schemas.openxmlformats.org/presentationml/2006/main">
  <p:tag name="AS_UNIQUEID" val="2374"/>
</p:tagLst>
</file>

<file path=ppt/tags/tag93.xml><?xml version="1.0" encoding="utf-8"?>
<p:tagLst xmlns:p="http://schemas.openxmlformats.org/presentationml/2006/main">
  <p:tag name="AS_UNIQUEID" val="2726"/>
  <p:tag name="KSO_WM_BEAUTIFY_FLAG" val=""/>
</p:tagLst>
</file>

<file path=ppt/tags/tag94.xml><?xml version="1.0" encoding="utf-8"?>
<p:tagLst xmlns:p="http://schemas.openxmlformats.org/presentationml/2006/main">
  <p:tag name="AS_UNIQUEID" val="2373"/>
</p:tagLst>
</file>

<file path=ppt/tags/tag95.xml><?xml version="1.0" encoding="utf-8"?>
<p:tagLst xmlns:p="http://schemas.openxmlformats.org/presentationml/2006/main">
  <p:tag name="AS_UNIQUEID" val="2727"/>
</p:tagLst>
</file>

<file path=ppt/tags/tag96.xml><?xml version="1.0" encoding="utf-8"?>
<p:tagLst xmlns:p="http://schemas.openxmlformats.org/presentationml/2006/main">
  <p:tag name="AS_UNIQUEID" val="1498"/>
</p:tagLst>
</file>

<file path=ppt/tags/tag97.xml><?xml version="1.0" encoding="utf-8"?>
<p:tagLst xmlns:p="http://schemas.openxmlformats.org/presentationml/2006/main">
  <p:tag name="AS_UNIQUEID" val="1514"/>
</p:tagLst>
</file>

<file path=ppt/tags/tag98.xml><?xml version="1.0" encoding="utf-8"?>
<p:tagLst xmlns:p="http://schemas.openxmlformats.org/presentationml/2006/main">
  <p:tag name="AS_UNIQUEID" val="1515"/>
</p:tagLst>
</file>

<file path=ppt/tags/tag99.xml><?xml version="1.0" encoding="utf-8"?>
<p:tagLst xmlns:p="http://schemas.openxmlformats.org/presentationml/2006/main">
  <p:tag name="AS_UNIQUEID" val="151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6141</Words>
  <Application>WPS 演示</Application>
  <PresentationFormat>宽屏</PresentationFormat>
  <Paragraphs>367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9" baseType="lpstr">
      <vt:lpstr>Arial</vt:lpstr>
      <vt:lpstr>宋体</vt:lpstr>
      <vt:lpstr>Wingdings</vt:lpstr>
      <vt:lpstr>Arial</vt:lpstr>
      <vt:lpstr>华文彩云</vt:lpstr>
      <vt:lpstr>Times New Roman</vt:lpstr>
      <vt:lpstr>华文中宋</vt:lpstr>
      <vt:lpstr>微软雅黑</vt:lpstr>
      <vt:lpstr>Times New Roman Bold</vt:lpstr>
      <vt:lpstr>黑体</vt:lpstr>
      <vt:lpstr>Calibri</vt:lpstr>
      <vt:lpstr>Arial Unicode MS</vt:lpstr>
      <vt:lpstr>Calibri Light</vt:lpstr>
      <vt:lpstr>Georgia</vt:lpstr>
      <vt:lpstr>851tegakizatsu</vt:lpstr>
      <vt:lpstr>Arial Black</vt:lpstr>
      <vt:lpstr>Wingdings 2</vt:lpstr>
      <vt:lpstr>等线</vt:lpstr>
      <vt:lpstr>Monotype Corsiva</vt:lpstr>
      <vt:lpstr>Comic Sans MS</vt:lpstr>
      <vt:lpstr>Office 主题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Amy：an ______ student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airbookpro</dc:creator>
  <cp:lastModifiedBy>譞弋</cp:lastModifiedBy>
  <cp:revision>39</cp:revision>
  <dcterms:created xsi:type="dcterms:W3CDTF">2020-02-04T02:53:00Z</dcterms:created>
  <dcterms:modified xsi:type="dcterms:W3CDTF">2025-01-23T16:14:24Z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KSOTemplateUUID">
    <vt:lpwstr>v1.0_mb_12cBW676iSotqIu/ZmKX2w==</vt:lpwstr>
  </property>
  <property fmtid="{D5CDD505-2E9C-101B-9397-08002B2CF9AE}" pid="4" name="ICV">
    <vt:lpwstr>35D3B869BC094FE0B79BF3E0080F6781_11</vt:lpwstr>
  </property>
</Properties>
</file>